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5" r:id="rId1"/>
    <p:sldMasterId id="2147483767" r:id="rId2"/>
    <p:sldMasterId id="2147483788" r:id="rId3"/>
    <p:sldMasterId id="2147483825" r:id="rId4"/>
    <p:sldMasterId id="2147483877" r:id="rId5"/>
  </p:sldMasterIdLst>
  <p:notesMasterIdLst>
    <p:notesMasterId r:id="rId56"/>
  </p:notesMasterIdLst>
  <p:handoutMasterIdLst>
    <p:handoutMasterId r:id="rId57"/>
  </p:handoutMasterIdLst>
  <p:sldIdLst>
    <p:sldId id="273" r:id="rId6"/>
    <p:sldId id="436" r:id="rId7"/>
    <p:sldId id="296" r:id="rId8"/>
    <p:sldId id="323" r:id="rId9"/>
    <p:sldId id="300" r:id="rId10"/>
    <p:sldId id="302" r:id="rId11"/>
    <p:sldId id="301" r:id="rId12"/>
    <p:sldId id="313" r:id="rId13"/>
    <p:sldId id="349" r:id="rId14"/>
    <p:sldId id="258" r:id="rId15"/>
    <p:sldId id="399" r:id="rId16"/>
    <p:sldId id="307" r:id="rId17"/>
    <p:sldId id="278" r:id="rId18"/>
    <p:sldId id="259" r:id="rId19"/>
    <p:sldId id="260" r:id="rId20"/>
    <p:sldId id="261" r:id="rId21"/>
    <p:sldId id="262" r:id="rId22"/>
    <p:sldId id="281" r:id="rId23"/>
    <p:sldId id="390" r:id="rId24"/>
    <p:sldId id="400" r:id="rId25"/>
    <p:sldId id="566" r:id="rId26"/>
    <p:sldId id="568" r:id="rId27"/>
    <p:sldId id="563" r:id="rId28"/>
    <p:sldId id="567" r:id="rId29"/>
    <p:sldId id="564" r:id="rId30"/>
    <p:sldId id="565" r:id="rId31"/>
    <p:sldId id="401" r:id="rId32"/>
    <p:sldId id="402" r:id="rId33"/>
    <p:sldId id="319" r:id="rId34"/>
    <p:sldId id="318" r:id="rId35"/>
    <p:sldId id="320" r:id="rId36"/>
    <p:sldId id="288" r:id="rId37"/>
    <p:sldId id="403" r:id="rId38"/>
    <p:sldId id="465" r:id="rId39"/>
    <p:sldId id="569" r:id="rId40"/>
    <p:sldId id="466" r:id="rId41"/>
    <p:sldId id="467" r:id="rId42"/>
    <p:sldId id="570" r:id="rId43"/>
    <p:sldId id="468" r:id="rId44"/>
    <p:sldId id="443" r:id="rId45"/>
    <p:sldId id="470" r:id="rId46"/>
    <p:sldId id="469" r:id="rId47"/>
    <p:sldId id="464" r:id="rId48"/>
    <p:sldId id="444" r:id="rId49"/>
    <p:sldId id="451" r:id="rId50"/>
    <p:sldId id="450" r:id="rId51"/>
    <p:sldId id="452" r:id="rId52"/>
    <p:sldId id="448" r:id="rId53"/>
    <p:sldId id="449" r:id="rId54"/>
    <p:sldId id="321" r:id="rId5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361" autoAdjust="0"/>
    <p:restoredTop sz="82494" autoAdjust="0"/>
  </p:normalViewPr>
  <p:slideViewPr>
    <p:cSldViewPr>
      <p:cViewPr varScale="1">
        <p:scale>
          <a:sx n="90" d="100"/>
          <a:sy n="90" d="100"/>
        </p:scale>
        <p:origin x="90" y="4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79" d="100"/>
          <a:sy n="79" d="100"/>
        </p:scale>
        <p:origin x="-1968" y="-7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handoutMaster" Target="handoutMasters/handout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8A5018-CBC7-42C1-A6F4-A6E0002AC992}" type="doc">
      <dgm:prSet loTypeId="urn:microsoft.com/office/officeart/2005/8/layout/vList5" loCatId="list" qsTypeId="urn:microsoft.com/office/officeart/2005/8/quickstyle/simple5" qsCatId="simple" csTypeId="urn:microsoft.com/office/officeart/2005/8/colors/colorful1" csCatId="colorful" phldr="1"/>
      <dgm:spPr/>
      <dgm:t>
        <a:bodyPr/>
        <a:lstStyle/>
        <a:p>
          <a:endParaRPr lang="en-US"/>
        </a:p>
      </dgm:t>
    </dgm:pt>
    <dgm:pt modelId="{3A393B1C-74BA-42D1-9B4B-47C3D53A179B}">
      <dgm:prSet phldrT="[Text]" custT="1"/>
      <dgm:spPr/>
      <dgm:t>
        <a:bodyPr/>
        <a:lstStyle/>
        <a:p>
          <a:r>
            <a:rPr lang="en-US" sz="2000" dirty="0"/>
            <a:t>June 2018</a:t>
          </a:r>
        </a:p>
      </dgm:t>
    </dgm:pt>
    <dgm:pt modelId="{6BDFA628-A308-44E9-84AD-23AB25CC2791}" type="parTrans" cxnId="{8226870E-5098-44CA-A26E-1DEA372C1E51}">
      <dgm:prSet/>
      <dgm:spPr/>
      <dgm:t>
        <a:bodyPr/>
        <a:lstStyle/>
        <a:p>
          <a:endParaRPr lang="en-US"/>
        </a:p>
      </dgm:t>
    </dgm:pt>
    <dgm:pt modelId="{BE9DE564-9CEA-4B68-9482-6C7719F8A6FD}" type="sibTrans" cxnId="{8226870E-5098-44CA-A26E-1DEA372C1E51}">
      <dgm:prSet/>
      <dgm:spPr/>
      <dgm:t>
        <a:bodyPr/>
        <a:lstStyle/>
        <a:p>
          <a:endParaRPr lang="en-US"/>
        </a:p>
      </dgm:t>
    </dgm:pt>
    <dgm:pt modelId="{FB5677A3-05D1-4EC7-8651-F6C4477A16FF}">
      <dgm:prSet phldrT="[Text]" custT="1"/>
      <dgm:spPr>
        <a:noFill/>
      </dgm:spPr>
      <dgm:t>
        <a:bodyPr/>
        <a:lstStyle/>
        <a:p>
          <a:pPr>
            <a:buFont typeface="Wingdings" panose="05000000000000000000" pitchFamily="2" charset="2"/>
            <a:buChar char="§"/>
          </a:pPr>
          <a:r>
            <a:rPr lang="en-US" sz="1800" dirty="0">
              <a:solidFill>
                <a:schemeClr val="tx1"/>
              </a:solidFill>
            </a:rPr>
            <a:t>Agreement in Principle (AIP) reached </a:t>
          </a:r>
        </a:p>
      </dgm:t>
    </dgm:pt>
    <dgm:pt modelId="{F6222B25-47BE-4BB0-9E6E-24F0D188B47B}" type="parTrans" cxnId="{235E54AF-8FBF-480C-B9EC-8AAA1469D406}">
      <dgm:prSet/>
      <dgm:spPr/>
      <dgm:t>
        <a:bodyPr/>
        <a:lstStyle/>
        <a:p>
          <a:endParaRPr lang="en-US"/>
        </a:p>
      </dgm:t>
    </dgm:pt>
    <dgm:pt modelId="{FD58C26A-F538-4F00-A3ED-862984ABEBC9}" type="sibTrans" cxnId="{235E54AF-8FBF-480C-B9EC-8AAA1469D406}">
      <dgm:prSet/>
      <dgm:spPr/>
      <dgm:t>
        <a:bodyPr/>
        <a:lstStyle/>
        <a:p>
          <a:endParaRPr lang="en-US"/>
        </a:p>
      </dgm:t>
    </dgm:pt>
    <dgm:pt modelId="{40EF426A-7CE1-4D46-8DD9-A660DF7F3399}">
      <dgm:prSet phldrT="[Text]" custT="1"/>
      <dgm:spPr/>
      <dgm:t>
        <a:bodyPr/>
        <a:lstStyle/>
        <a:p>
          <a:r>
            <a:rPr lang="en-US" sz="2000" dirty="0"/>
            <a:t>October 2018</a:t>
          </a:r>
        </a:p>
      </dgm:t>
    </dgm:pt>
    <dgm:pt modelId="{BC95C8E1-8D2E-4B38-AC11-E91A852824A5}" type="parTrans" cxnId="{327D72C9-CB46-4360-A513-BC4723580E38}">
      <dgm:prSet/>
      <dgm:spPr/>
      <dgm:t>
        <a:bodyPr/>
        <a:lstStyle/>
        <a:p>
          <a:endParaRPr lang="en-US"/>
        </a:p>
      </dgm:t>
    </dgm:pt>
    <dgm:pt modelId="{E0A85A3D-C70C-4097-8D0E-006D15F42036}" type="sibTrans" cxnId="{327D72C9-CB46-4360-A513-BC4723580E38}">
      <dgm:prSet/>
      <dgm:spPr/>
      <dgm:t>
        <a:bodyPr/>
        <a:lstStyle/>
        <a:p>
          <a:endParaRPr lang="en-US"/>
        </a:p>
      </dgm:t>
    </dgm:pt>
    <dgm:pt modelId="{9A2E9A80-FB34-4781-B6CB-92AD8A12B926}">
      <dgm:prSet phldrT="[Text]" custT="1"/>
      <dgm:spPr>
        <a:noFill/>
      </dgm:spPr>
      <dgm:t>
        <a:bodyPr/>
        <a:lstStyle/>
        <a:p>
          <a:pPr>
            <a:buFont typeface="Wingdings" panose="05000000000000000000" pitchFamily="2" charset="2"/>
            <a:buChar char="§"/>
          </a:pPr>
          <a:r>
            <a:rPr lang="en-US" sz="1800" dirty="0">
              <a:solidFill>
                <a:schemeClr val="tx1"/>
              </a:solidFill>
            </a:rPr>
            <a:t>EIR circulated</a:t>
          </a:r>
        </a:p>
      </dgm:t>
    </dgm:pt>
    <dgm:pt modelId="{04578E8B-548B-4486-A17F-F6239A545D44}" type="parTrans" cxnId="{19560A77-DC5B-45B5-9A13-0A047107ABE9}">
      <dgm:prSet/>
      <dgm:spPr/>
      <dgm:t>
        <a:bodyPr/>
        <a:lstStyle/>
        <a:p>
          <a:endParaRPr lang="en-US"/>
        </a:p>
      </dgm:t>
    </dgm:pt>
    <dgm:pt modelId="{43BE7C35-0B8E-45C7-B943-FB7BD5F5EF55}" type="sibTrans" cxnId="{19560A77-DC5B-45B5-9A13-0A047107ABE9}">
      <dgm:prSet/>
      <dgm:spPr/>
      <dgm:t>
        <a:bodyPr/>
        <a:lstStyle/>
        <a:p>
          <a:endParaRPr lang="en-US"/>
        </a:p>
      </dgm:t>
    </dgm:pt>
    <dgm:pt modelId="{BCDD4907-A7F7-4BA0-BA65-76ECFE7DB84E}">
      <dgm:prSet phldrT="[Text]" custT="1"/>
      <dgm:spPr/>
      <dgm:t>
        <a:bodyPr/>
        <a:lstStyle/>
        <a:p>
          <a:r>
            <a:rPr lang="en-US" sz="2000" dirty="0"/>
            <a:t>May 2019</a:t>
          </a:r>
        </a:p>
      </dgm:t>
    </dgm:pt>
    <dgm:pt modelId="{5CD10354-B0AF-4FF3-B2EA-A0E958413165}" type="parTrans" cxnId="{AE37AFB2-0DA9-4F07-B1CD-88283C472D5D}">
      <dgm:prSet/>
      <dgm:spPr/>
      <dgm:t>
        <a:bodyPr/>
        <a:lstStyle/>
        <a:p>
          <a:endParaRPr lang="en-US"/>
        </a:p>
      </dgm:t>
    </dgm:pt>
    <dgm:pt modelId="{DACA789D-2080-46B6-A451-DAA00A54AF3C}" type="sibTrans" cxnId="{AE37AFB2-0DA9-4F07-B1CD-88283C472D5D}">
      <dgm:prSet/>
      <dgm:spPr/>
      <dgm:t>
        <a:bodyPr/>
        <a:lstStyle/>
        <a:p>
          <a:endParaRPr lang="en-US"/>
        </a:p>
      </dgm:t>
    </dgm:pt>
    <dgm:pt modelId="{DE533CC9-9EF8-43EB-AEE5-EEE13A452459}">
      <dgm:prSet phldrT="[Text]" custT="1"/>
      <dgm:spPr>
        <a:noFill/>
      </dgm:spPr>
      <dgm:t>
        <a:bodyPr/>
        <a:lstStyle/>
        <a:p>
          <a:pPr>
            <a:buFont typeface="Wingdings" panose="05000000000000000000" pitchFamily="2" charset="2"/>
            <a:buChar char="§"/>
          </a:pPr>
          <a:r>
            <a:rPr lang="en-US" sz="1800" dirty="0">
              <a:solidFill>
                <a:schemeClr val="tx1"/>
              </a:solidFill>
            </a:rPr>
            <a:t>Project approval withdrawn for CA WaterFix</a:t>
          </a:r>
        </a:p>
      </dgm:t>
    </dgm:pt>
    <dgm:pt modelId="{C238F7F1-271E-4647-A72B-8F4FB64313AD}" type="parTrans" cxnId="{F384A094-F47D-4ABC-9FC2-D007A1F3FBB6}">
      <dgm:prSet/>
      <dgm:spPr/>
      <dgm:t>
        <a:bodyPr/>
        <a:lstStyle/>
        <a:p>
          <a:endParaRPr lang="en-US"/>
        </a:p>
      </dgm:t>
    </dgm:pt>
    <dgm:pt modelId="{0ABCA2DC-B3A8-4F84-A65F-2E9C3FA1D5C3}" type="sibTrans" cxnId="{F384A094-F47D-4ABC-9FC2-D007A1F3FBB6}">
      <dgm:prSet/>
      <dgm:spPr/>
      <dgm:t>
        <a:bodyPr/>
        <a:lstStyle/>
        <a:p>
          <a:endParaRPr lang="en-US"/>
        </a:p>
      </dgm:t>
    </dgm:pt>
    <dgm:pt modelId="{B8185F27-DC54-40BE-9566-25AB379206C5}">
      <dgm:prSet phldrT="[Text]" custT="1"/>
      <dgm:spPr>
        <a:noFill/>
      </dgm:spPr>
      <dgm:t>
        <a:bodyPr/>
        <a:lstStyle/>
        <a:p>
          <a:pPr>
            <a:buFont typeface="Wingdings" panose="05000000000000000000" pitchFamily="2" charset="2"/>
            <a:buChar char="§"/>
          </a:pPr>
          <a:r>
            <a:rPr lang="en-US" sz="1800" dirty="0">
              <a:solidFill>
                <a:schemeClr val="tx1"/>
              </a:solidFill>
            </a:rPr>
            <a:t>Agreement by DWR and PWAs to remove CA WaterFix cost allocation sections from the AIP</a:t>
          </a:r>
        </a:p>
      </dgm:t>
    </dgm:pt>
    <dgm:pt modelId="{1BDA5894-18B7-4F6E-B481-364C9C5F100E}" type="parTrans" cxnId="{7214C6D6-9D72-4ECF-819C-6E8E7704352C}">
      <dgm:prSet/>
      <dgm:spPr/>
      <dgm:t>
        <a:bodyPr/>
        <a:lstStyle/>
        <a:p>
          <a:endParaRPr lang="en-US"/>
        </a:p>
      </dgm:t>
    </dgm:pt>
    <dgm:pt modelId="{10F09830-0522-498D-9C7D-51B7BA3D188B}" type="sibTrans" cxnId="{7214C6D6-9D72-4ECF-819C-6E8E7704352C}">
      <dgm:prSet/>
      <dgm:spPr/>
      <dgm:t>
        <a:bodyPr/>
        <a:lstStyle/>
        <a:p>
          <a:endParaRPr lang="en-US"/>
        </a:p>
      </dgm:t>
    </dgm:pt>
    <dgm:pt modelId="{C1113A0E-0941-4E60-B492-5DA70A05ED09}">
      <dgm:prSet phldrT="[Text]" custT="1"/>
      <dgm:spPr/>
      <dgm:t>
        <a:bodyPr/>
        <a:lstStyle/>
        <a:p>
          <a:r>
            <a:rPr lang="en-US" sz="2000" dirty="0"/>
            <a:t>August 2020</a:t>
          </a:r>
        </a:p>
      </dgm:t>
    </dgm:pt>
    <dgm:pt modelId="{3F81C863-F04C-4674-AD07-E270BED90AD2}" type="parTrans" cxnId="{806F7799-8768-4517-AE3C-132F42880794}">
      <dgm:prSet/>
      <dgm:spPr/>
      <dgm:t>
        <a:bodyPr/>
        <a:lstStyle/>
        <a:p>
          <a:endParaRPr lang="en-US"/>
        </a:p>
      </dgm:t>
    </dgm:pt>
    <dgm:pt modelId="{ED56B273-19A6-459E-8183-171C1A3709E2}" type="sibTrans" cxnId="{806F7799-8768-4517-AE3C-132F42880794}">
      <dgm:prSet/>
      <dgm:spPr/>
      <dgm:t>
        <a:bodyPr/>
        <a:lstStyle/>
        <a:p>
          <a:endParaRPr lang="en-US"/>
        </a:p>
      </dgm:t>
    </dgm:pt>
    <dgm:pt modelId="{0F280431-288E-43BB-B257-D575081F5B2D}">
      <dgm:prSet phldrT="[Text]" custT="1"/>
      <dgm:spPr>
        <a:noFill/>
      </dgm:spPr>
      <dgm:t>
        <a:bodyPr/>
        <a:lstStyle/>
        <a:p>
          <a:pPr>
            <a:buFont typeface="Wingdings" panose="05000000000000000000" pitchFamily="2" charset="2"/>
            <a:buChar char="§"/>
          </a:pPr>
          <a:r>
            <a:rPr lang="en-US" sz="1800" dirty="0">
              <a:solidFill>
                <a:schemeClr val="tx1"/>
              </a:solidFill>
            </a:rPr>
            <a:t>Project Approval and NOD</a:t>
          </a:r>
        </a:p>
      </dgm:t>
    </dgm:pt>
    <dgm:pt modelId="{35E23A42-000A-4278-AFFB-46D0BE853B8E}" type="parTrans" cxnId="{40A36435-0197-41DE-89CF-240A04E63572}">
      <dgm:prSet/>
      <dgm:spPr/>
      <dgm:t>
        <a:bodyPr/>
        <a:lstStyle/>
        <a:p>
          <a:endParaRPr lang="en-US"/>
        </a:p>
      </dgm:t>
    </dgm:pt>
    <dgm:pt modelId="{2EC6DFCD-5FB6-4035-BB7C-8991DAA7E7EB}" type="sibTrans" cxnId="{40A36435-0197-41DE-89CF-240A04E63572}">
      <dgm:prSet/>
      <dgm:spPr/>
      <dgm:t>
        <a:bodyPr/>
        <a:lstStyle/>
        <a:p>
          <a:endParaRPr lang="en-US"/>
        </a:p>
      </dgm:t>
    </dgm:pt>
    <dgm:pt modelId="{2292CADF-F18C-450E-BB79-08409F7DA91B}">
      <dgm:prSet phldrT="[Text]" custT="1"/>
      <dgm:spPr>
        <a:noFill/>
      </dgm:spPr>
      <dgm:t>
        <a:bodyPr/>
        <a:lstStyle/>
        <a:p>
          <a:pPr>
            <a:buFont typeface="Wingdings" panose="05000000000000000000" pitchFamily="2" charset="2"/>
            <a:buChar char="§"/>
          </a:pPr>
          <a:r>
            <a:rPr lang="en-US" sz="1800" dirty="0">
              <a:solidFill>
                <a:schemeClr val="tx1"/>
              </a:solidFill>
            </a:rPr>
            <a:t>EIR amended and recirculated</a:t>
          </a:r>
        </a:p>
      </dgm:t>
    </dgm:pt>
    <dgm:pt modelId="{E29E1CDB-B67E-4DFE-8645-7C3BE64874C5}" type="parTrans" cxnId="{0A0667EE-5DA0-425A-8822-FE537DB20F7D}">
      <dgm:prSet/>
      <dgm:spPr/>
      <dgm:t>
        <a:bodyPr/>
        <a:lstStyle/>
        <a:p>
          <a:endParaRPr lang="en-US"/>
        </a:p>
      </dgm:t>
    </dgm:pt>
    <dgm:pt modelId="{C7AC580B-C5F0-40A9-9CCA-E6B74802B6EA}" type="sibTrans" cxnId="{0A0667EE-5DA0-425A-8822-FE537DB20F7D}">
      <dgm:prSet/>
      <dgm:spPr/>
      <dgm:t>
        <a:bodyPr/>
        <a:lstStyle/>
        <a:p>
          <a:endParaRPr lang="en-US"/>
        </a:p>
      </dgm:t>
    </dgm:pt>
    <dgm:pt modelId="{F2FBB7A8-A323-4C0B-9574-F96C05D87BF2}" type="pres">
      <dgm:prSet presAssocID="{D38A5018-CBC7-42C1-A6F4-A6E0002AC992}" presName="Name0" presStyleCnt="0">
        <dgm:presLayoutVars>
          <dgm:dir/>
          <dgm:animLvl val="lvl"/>
          <dgm:resizeHandles val="exact"/>
        </dgm:presLayoutVars>
      </dgm:prSet>
      <dgm:spPr/>
    </dgm:pt>
    <dgm:pt modelId="{C906385F-FF98-4F4D-834F-E52CEAA4EE2F}" type="pres">
      <dgm:prSet presAssocID="{3A393B1C-74BA-42D1-9B4B-47C3D53A179B}" presName="linNode" presStyleCnt="0"/>
      <dgm:spPr/>
    </dgm:pt>
    <dgm:pt modelId="{0C19961E-B603-4C39-82CE-B180C78CEBB2}" type="pres">
      <dgm:prSet presAssocID="{3A393B1C-74BA-42D1-9B4B-47C3D53A179B}" presName="parentText" presStyleLbl="node1" presStyleIdx="0" presStyleCnt="4" custScaleX="64481" custLinFactNeighborX="-7545" custLinFactNeighborY="-542">
        <dgm:presLayoutVars>
          <dgm:chMax val="1"/>
          <dgm:bulletEnabled val="1"/>
        </dgm:presLayoutVars>
      </dgm:prSet>
      <dgm:spPr/>
    </dgm:pt>
    <dgm:pt modelId="{419F0F3B-A401-41DD-968B-D0E46D7797DD}" type="pres">
      <dgm:prSet presAssocID="{3A393B1C-74BA-42D1-9B4B-47C3D53A179B}" presName="descendantText" presStyleLbl="alignAccFollowNode1" presStyleIdx="0" presStyleCnt="4" custScaleX="169379" custLinFactNeighborX="-5348" custLinFactNeighborY="-678">
        <dgm:presLayoutVars>
          <dgm:bulletEnabled val="1"/>
        </dgm:presLayoutVars>
      </dgm:prSet>
      <dgm:spPr/>
    </dgm:pt>
    <dgm:pt modelId="{928BDDAB-48CA-4276-9341-F7A50DE9FE20}" type="pres">
      <dgm:prSet presAssocID="{BE9DE564-9CEA-4B68-9482-6C7719F8A6FD}" presName="sp" presStyleCnt="0"/>
      <dgm:spPr/>
    </dgm:pt>
    <dgm:pt modelId="{B96B5C6A-A0CD-4D80-8CE5-D6F044B726F8}" type="pres">
      <dgm:prSet presAssocID="{40EF426A-7CE1-4D46-8DD9-A660DF7F3399}" presName="linNode" presStyleCnt="0"/>
      <dgm:spPr/>
    </dgm:pt>
    <dgm:pt modelId="{4B4B03CD-ECA3-4C84-AB7E-6CE3A2613CF6}" type="pres">
      <dgm:prSet presAssocID="{40EF426A-7CE1-4D46-8DD9-A660DF7F3399}" presName="parentText" presStyleLbl="node1" presStyleIdx="1" presStyleCnt="4" custScaleX="64481" custLinFactNeighborX="-7545" custLinFactNeighborY="-542">
        <dgm:presLayoutVars>
          <dgm:chMax val="1"/>
          <dgm:bulletEnabled val="1"/>
        </dgm:presLayoutVars>
      </dgm:prSet>
      <dgm:spPr/>
    </dgm:pt>
    <dgm:pt modelId="{7DEEBA5A-2D0D-4E24-8477-36F18202F1A1}" type="pres">
      <dgm:prSet presAssocID="{40EF426A-7CE1-4D46-8DD9-A660DF7F3399}" presName="descendantText" presStyleLbl="alignAccFollowNode1" presStyleIdx="1" presStyleCnt="4" custScaleX="169379" custLinFactNeighborX="-6093" custLinFactNeighborY="-678">
        <dgm:presLayoutVars>
          <dgm:bulletEnabled val="1"/>
        </dgm:presLayoutVars>
      </dgm:prSet>
      <dgm:spPr/>
    </dgm:pt>
    <dgm:pt modelId="{87B91E56-A0C6-4CA9-A22D-6331F91F0087}" type="pres">
      <dgm:prSet presAssocID="{E0A85A3D-C70C-4097-8D0E-006D15F42036}" presName="sp" presStyleCnt="0"/>
      <dgm:spPr/>
    </dgm:pt>
    <dgm:pt modelId="{5F62ACC9-564C-42AF-801F-FEFE301EA59C}" type="pres">
      <dgm:prSet presAssocID="{BCDD4907-A7F7-4BA0-BA65-76ECFE7DB84E}" presName="linNode" presStyleCnt="0"/>
      <dgm:spPr/>
    </dgm:pt>
    <dgm:pt modelId="{35DA8139-B4B5-406B-AE97-069D040187D7}" type="pres">
      <dgm:prSet presAssocID="{BCDD4907-A7F7-4BA0-BA65-76ECFE7DB84E}" presName="parentText" presStyleLbl="node1" presStyleIdx="2" presStyleCnt="4" custScaleX="64481" custLinFactNeighborX="-7545" custLinFactNeighborY="-542">
        <dgm:presLayoutVars>
          <dgm:chMax val="1"/>
          <dgm:bulletEnabled val="1"/>
        </dgm:presLayoutVars>
      </dgm:prSet>
      <dgm:spPr/>
    </dgm:pt>
    <dgm:pt modelId="{5BA1EE56-4D07-4288-8158-9FA75BE0CCA6}" type="pres">
      <dgm:prSet presAssocID="{BCDD4907-A7F7-4BA0-BA65-76ECFE7DB84E}" presName="descendantText" presStyleLbl="alignAccFollowNode1" presStyleIdx="2" presStyleCnt="4" custScaleX="169379" custScaleY="112497" custLinFactNeighborX="-6093" custLinFactNeighborY="-678">
        <dgm:presLayoutVars>
          <dgm:bulletEnabled val="1"/>
        </dgm:presLayoutVars>
      </dgm:prSet>
      <dgm:spPr/>
    </dgm:pt>
    <dgm:pt modelId="{A8E7C358-1D72-43B6-A99E-7710FE4DCF45}" type="pres">
      <dgm:prSet presAssocID="{DACA789D-2080-46B6-A451-DAA00A54AF3C}" presName="sp" presStyleCnt="0"/>
      <dgm:spPr/>
    </dgm:pt>
    <dgm:pt modelId="{EE246BE0-50A2-4482-B3FF-71A0C7A25068}" type="pres">
      <dgm:prSet presAssocID="{C1113A0E-0941-4E60-B492-5DA70A05ED09}" presName="linNode" presStyleCnt="0"/>
      <dgm:spPr/>
    </dgm:pt>
    <dgm:pt modelId="{4A2AE996-0F0F-44FC-9361-121E81D045B2}" type="pres">
      <dgm:prSet presAssocID="{C1113A0E-0941-4E60-B492-5DA70A05ED09}" presName="parentText" presStyleLbl="node1" presStyleIdx="3" presStyleCnt="4" custScaleX="64481" custLinFactNeighborX="-7545" custLinFactNeighborY="-542">
        <dgm:presLayoutVars>
          <dgm:chMax val="1"/>
          <dgm:bulletEnabled val="1"/>
        </dgm:presLayoutVars>
      </dgm:prSet>
      <dgm:spPr/>
    </dgm:pt>
    <dgm:pt modelId="{3DE66A78-7607-4AFB-B0EF-FC99CF7FAB3D}" type="pres">
      <dgm:prSet presAssocID="{C1113A0E-0941-4E60-B492-5DA70A05ED09}" presName="descendantText" presStyleLbl="alignAccFollowNode1" presStyleIdx="3" presStyleCnt="4" custScaleX="169379" custLinFactNeighborX="-6093" custLinFactNeighborY="-678">
        <dgm:presLayoutVars>
          <dgm:bulletEnabled val="1"/>
        </dgm:presLayoutVars>
      </dgm:prSet>
      <dgm:spPr/>
    </dgm:pt>
  </dgm:ptLst>
  <dgm:cxnLst>
    <dgm:cxn modelId="{F732BB02-EA90-4F92-B236-8F71D2D44F2E}" type="presOf" srcId="{9A2E9A80-FB34-4781-B6CB-92AD8A12B926}" destId="{7DEEBA5A-2D0D-4E24-8477-36F18202F1A1}" srcOrd="0" destOrd="0" presId="urn:microsoft.com/office/officeart/2005/8/layout/vList5"/>
    <dgm:cxn modelId="{8226870E-5098-44CA-A26E-1DEA372C1E51}" srcId="{D38A5018-CBC7-42C1-A6F4-A6E0002AC992}" destId="{3A393B1C-74BA-42D1-9B4B-47C3D53A179B}" srcOrd="0" destOrd="0" parTransId="{6BDFA628-A308-44E9-84AD-23AB25CC2791}" sibTransId="{BE9DE564-9CEA-4B68-9482-6C7719F8A6FD}"/>
    <dgm:cxn modelId="{1C666A13-2E12-465E-A320-97BFAE6FC039}" type="presOf" srcId="{40EF426A-7CE1-4D46-8DD9-A660DF7F3399}" destId="{4B4B03CD-ECA3-4C84-AB7E-6CE3A2613CF6}" srcOrd="0" destOrd="0" presId="urn:microsoft.com/office/officeart/2005/8/layout/vList5"/>
    <dgm:cxn modelId="{DA4EF31D-0FAE-4030-A0C3-B6A3E555B47C}" type="presOf" srcId="{BCDD4907-A7F7-4BA0-BA65-76ECFE7DB84E}" destId="{35DA8139-B4B5-406B-AE97-069D040187D7}" srcOrd="0" destOrd="0" presId="urn:microsoft.com/office/officeart/2005/8/layout/vList5"/>
    <dgm:cxn modelId="{40A36435-0197-41DE-89CF-240A04E63572}" srcId="{C1113A0E-0941-4E60-B492-5DA70A05ED09}" destId="{0F280431-288E-43BB-B257-D575081F5B2D}" srcOrd="0" destOrd="0" parTransId="{35E23A42-000A-4278-AFFB-46D0BE853B8E}" sibTransId="{2EC6DFCD-5FB6-4035-BB7C-8991DAA7E7EB}"/>
    <dgm:cxn modelId="{B0AEF565-EE6D-4BD4-8E5C-3AD74B07516C}" type="presOf" srcId="{0F280431-288E-43BB-B257-D575081F5B2D}" destId="{3DE66A78-7607-4AFB-B0EF-FC99CF7FAB3D}" srcOrd="0" destOrd="0" presId="urn:microsoft.com/office/officeart/2005/8/layout/vList5"/>
    <dgm:cxn modelId="{474D3653-7738-4ED3-B305-A8D4A908E81E}" type="presOf" srcId="{D38A5018-CBC7-42C1-A6F4-A6E0002AC992}" destId="{F2FBB7A8-A323-4C0B-9574-F96C05D87BF2}" srcOrd="0" destOrd="0" presId="urn:microsoft.com/office/officeart/2005/8/layout/vList5"/>
    <dgm:cxn modelId="{19560A77-DC5B-45B5-9A13-0A047107ABE9}" srcId="{40EF426A-7CE1-4D46-8DD9-A660DF7F3399}" destId="{9A2E9A80-FB34-4781-B6CB-92AD8A12B926}" srcOrd="0" destOrd="0" parTransId="{04578E8B-548B-4486-A17F-F6239A545D44}" sibTransId="{43BE7C35-0B8E-45C7-B943-FB7BD5F5EF55}"/>
    <dgm:cxn modelId="{364AAE57-9F1A-4E2A-9A36-36580DFB31F3}" type="presOf" srcId="{C1113A0E-0941-4E60-B492-5DA70A05ED09}" destId="{4A2AE996-0F0F-44FC-9361-121E81D045B2}" srcOrd="0" destOrd="0" presId="urn:microsoft.com/office/officeart/2005/8/layout/vList5"/>
    <dgm:cxn modelId="{F384A094-F47D-4ABC-9FC2-D007A1F3FBB6}" srcId="{BCDD4907-A7F7-4BA0-BA65-76ECFE7DB84E}" destId="{DE533CC9-9EF8-43EB-AEE5-EEE13A452459}" srcOrd="0" destOrd="0" parTransId="{C238F7F1-271E-4647-A72B-8F4FB64313AD}" sibTransId="{0ABCA2DC-B3A8-4F84-A65F-2E9C3FA1D5C3}"/>
    <dgm:cxn modelId="{806F7799-8768-4517-AE3C-132F42880794}" srcId="{D38A5018-CBC7-42C1-A6F4-A6E0002AC992}" destId="{C1113A0E-0941-4E60-B492-5DA70A05ED09}" srcOrd="3" destOrd="0" parTransId="{3F81C863-F04C-4674-AD07-E270BED90AD2}" sibTransId="{ED56B273-19A6-459E-8183-171C1A3709E2}"/>
    <dgm:cxn modelId="{235E54AF-8FBF-480C-B9EC-8AAA1469D406}" srcId="{3A393B1C-74BA-42D1-9B4B-47C3D53A179B}" destId="{FB5677A3-05D1-4EC7-8651-F6C4477A16FF}" srcOrd="0" destOrd="0" parTransId="{F6222B25-47BE-4BB0-9E6E-24F0D188B47B}" sibTransId="{FD58C26A-F538-4F00-A3ED-862984ABEBC9}"/>
    <dgm:cxn modelId="{AE37AFB2-0DA9-4F07-B1CD-88283C472D5D}" srcId="{D38A5018-CBC7-42C1-A6F4-A6E0002AC992}" destId="{BCDD4907-A7F7-4BA0-BA65-76ECFE7DB84E}" srcOrd="2" destOrd="0" parTransId="{5CD10354-B0AF-4FF3-B2EA-A0E958413165}" sibTransId="{DACA789D-2080-46B6-A451-DAA00A54AF3C}"/>
    <dgm:cxn modelId="{83A6E4B6-5D65-420F-A873-D1D759AFB13F}" type="presOf" srcId="{DE533CC9-9EF8-43EB-AEE5-EEE13A452459}" destId="{5BA1EE56-4D07-4288-8158-9FA75BE0CCA6}" srcOrd="0" destOrd="0" presId="urn:microsoft.com/office/officeart/2005/8/layout/vList5"/>
    <dgm:cxn modelId="{5DB154C0-7B72-44B7-BD3D-F4351E54B6C3}" type="presOf" srcId="{FB5677A3-05D1-4EC7-8651-F6C4477A16FF}" destId="{419F0F3B-A401-41DD-968B-D0E46D7797DD}" srcOrd="0" destOrd="0" presId="urn:microsoft.com/office/officeart/2005/8/layout/vList5"/>
    <dgm:cxn modelId="{5E97C3C5-83E4-4A92-B1CA-E2626D496A94}" type="presOf" srcId="{2292CADF-F18C-450E-BB79-08409F7DA91B}" destId="{5BA1EE56-4D07-4288-8158-9FA75BE0CCA6}" srcOrd="0" destOrd="2" presId="urn:microsoft.com/office/officeart/2005/8/layout/vList5"/>
    <dgm:cxn modelId="{327D72C9-CB46-4360-A513-BC4723580E38}" srcId="{D38A5018-CBC7-42C1-A6F4-A6E0002AC992}" destId="{40EF426A-7CE1-4D46-8DD9-A660DF7F3399}" srcOrd="1" destOrd="0" parTransId="{BC95C8E1-8D2E-4B38-AC11-E91A852824A5}" sibTransId="{E0A85A3D-C70C-4097-8D0E-006D15F42036}"/>
    <dgm:cxn modelId="{E58138CD-821C-49C5-8DC8-8A0CFBF3DAE1}" type="presOf" srcId="{3A393B1C-74BA-42D1-9B4B-47C3D53A179B}" destId="{0C19961E-B603-4C39-82CE-B180C78CEBB2}" srcOrd="0" destOrd="0" presId="urn:microsoft.com/office/officeart/2005/8/layout/vList5"/>
    <dgm:cxn modelId="{7214C6D6-9D72-4ECF-819C-6E8E7704352C}" srcId="{BCDD4907-A7F7-4BA0-BA65-76ECFE7DB84E}" destId="{B8185F27-DC54-40BE-9566-25AB379206C5}" srcOrd="1" destOrd="0" parTransId="{1BDA5894-18B7-4F6E-B481-364C9C5F100E}" sibTransId="{10F09830-0522-498D-9C7D-51B7BA3D188B}"/>
    <dgm:cxn modelId="{AFE59BE7-5FF7-4CFB-A889-4842B4E7DC99}" type="presOf" srcId="{B8185F27-DC54-40BE-9566-25AB379206C5}" destId="{5BA1EE56-4D07-4288-8158-9FA75BE0CCA6}" srcOrd="0" destOrd="1" presId="urn:microsoft.com/office/officeart/2005/8/layout/vList5"/>
    <dgm:cxn modelId="{0A0667EE-5DA0-425A-8822-FE537DB20F7D}" srcId="{BCDD4907-A7F7-4BA0-BA65-76ECFE7DB84E}" destId="{2292CADF-F18C-450E-BB79-08409F7DA91B}" srcOrd="2" destOrd="0" parTransId="{E29E1CDB-B67E-4DFE-8645-7C3BE64874C5}" sibTransId="{C7AC580B-C5F0-40A9-9CCA-E6B74802B6EA}"/>
    <dgm:cxn modelId="{9A1B0B15-13B1-44F3-A0AE-72B0BF868416}" type="presParOf" srcId="{F2FBB7A8-A323-4C0B-9574-F96C05D87BF2}" destId="{C906385F-FF98-4F4D-834F-E52CEAA4EE2F}" srcOrd="0" destOrd="0" presId="urn:microsoft.com/office/officeart/2005/8/layout/vList5"/>
    <dgm:cxn modelId="{F2D0C9E1-3E71-4AC0-90DE-514F23C732D4}" type="presParOf" srcId="{C906385F-FF98-4F4D-834F-E52CEAA4EE2F}" destId="{0C19961E-B603-4C39-82CE-B180C78CEBB2}" srcOrd="0" destOrd="0" presId="urn:microsoft.com/office/officeart/2005/8/layout/vList5"/>
    <dgm:cxn modelId="{5A177477-95AB-411B-8A84-8B201D66AA8F}" type="presParOf" srcId="{C906385F-FF98-4F4D-834F-E52CEAA4EE2F}" destId="{419F0F3B-A401-41DD-968B-D0E46D7797DD}" srcOrd="1" destOrd="0" presId="urn:microsoft.com/office/officeart/2005/8/layout/vList5"/>
    <dgm:cxn modelId="{261FF479-B0CE-4891-B466-892028ACF15C}" type="presParOf" srcId="{F2FBB7A8-A323-4C0B-9574-F96C05D87BF2}" destId="{928BDDAB-48CA-4276-9341-F7A50DE9FE20}" srcOrd="1" destOrd="0" presId="urn:microsoft.com/office/officeart/2005/8/layout/vList5"/>
    <dgm:cxn modelId="{C349F54D-F6CF-44C0-92F2-A94DEEBDACF2}" type="presParOf" srcId="{F2FBB7A8-A323-4C0B-9574-F96C05D87BF2}" destId="{B96B5C6A-A0CD-4D80-8CE5-D6F044B726F8}" srcOrd="2" destOrd="0" presId="urn:microsoft.com/office/officeart/2005/8/layout/vList5"/>
    <dgm:cxn modelId="{4D1ABDA8-A64F-4C16-B613-E3EF575CFE2C}" type="presParOf" srcId="{B96B5C6A-A0CD-4D80-8CE5-D6F044B726F8}" destId="{4B4B03CD-ECA3-4C84-AB7E-6CE3A2613CF6}" srcOrd="0" destOrd="0" presId="urn:microsoft.com/office/officeart/2005/8/layout/vList5"/>
    <dgm:cxn modelId="{BE27BA3F-0C35-4C7E-ADD7-E1DED09B2DCF}" type="presParOf" srcId="{B96B5C6A-A0CD-4D80-8CE5-D6F044B726F8}" destId="{7DEEBA5A-2D0D-4E24-8477-36F18202F1A1}" srcOrd="1" destOrd="0" presId="urn:microsoft.com/office/officeart/2005/8/layout/vList5"/>
    <dgm:cxn modelId="{F1DF9785-97D3-484E-801F-253F2F221A91}" type="presParOf" srcId="{F2FBB7A8-A323-4C0B-9574-F96C05D87BF2}" destId="{87B91E56-A0C6-4CA9-A22D-6331F91F0087}" srcOrd="3" destOrd="0" presId="urn:microsoft.com/office/officeart/2005/8/layout/vList5"/>
    <dgm:cxn modelId="{5E41F52C-11A0-4D50-AE4D-66E19EB5E462}" type="presParOf" srcId="{F2FBB7A8-A323-4C0B-9574-F96C05D87BF2}" destId="{5F62ACC9-564C-42AF-801F-FEFE301EA59C}" srcOrd="4" destOrd="0" presId="urn:microsoft.com/office/officeart/2005/8/layout/vList5"/>
    <dgm:cxn modelId="{FB730394-AED3-43EC-AFD5-80AA3944778E}" type="presParOf" srcId="{5F62ACC9-564C-42AF-801F-FEFE301EA59C}" destId="{35DA8139-B4B5-406B-AE97-069D040187D7}" srcOrd="0" destOrd="0" presId="urn:microsoft.com/office/officeart/2005/8/layout/vList5"/>
    <dgm:cxn modelId="{F62F6B7B-4E0A-4573-AC63-4A23E9CD5F45}" type="presParOf" srcId="{5F62ACC9-564C-42AF-801F-FEFE301EA59C}" destId="{5BA1EE56-4D07-4288-8158-9FA75BE0CCA6}" srcOrd="1" destOrd="0" presId="urn:microsoft.com/office/officeart/2005/8/layout/vList5"/>
    <dgm:cxn modelId="{D6C3A33F-F650-43CE-AA8A-E65BA8F628F8}" type="presParOf" srcId="{F2FBB7A8-A323-4C0B-9574-F96C05D87BF2}" destId="{A8E7C358-1D72-43B6-A99E-7710FE4DCF45}" srcOrd="5" destOrd="0" presId="urn:microsoft.com/office/officeart/2005/8/layout/vList5"/>
    <dgm:cxn modelId="{ADAB06CC-635B-45F1-AFE4-8DE66D3FE77A}" type="presParOf" srcId="{F2FBB7A8-A323-4C0B-9574-F96C05D87BF2}" destId="{EE246BE0-50A2-4482-B3FF-71A0C7A25068}" srcOrd="6" destOrd="0" presId="urn:microsoft.com/office/officeart/2005/8/layout/vList5"/>
    <dgm:cxn modelId="{8F08E150-5C93-46D7-842C-F115BBB80E19}" type="presParOf" srcId="{EE246BE0-50A2-4482-B3FF-71A0C7A25068}" destId="{4A2AE996-0F0F-44FC-9361-121E81D045B2}" srcOrd="0" destOrd="0" presId="urn:microsoft.com/office/officeart/2005/8/layout/vList5"/>
    <dgm:cxn modelId="{0D0A5C40-E557-4EBE-89F5-92D5AAD5F9E1}" type="presParOf" srcId="{EE246BE0-50A2-4482-B3FF-71A0C7A25068}" destId="{3DE66A78-7607-4AFB-B0EF-FC99CF7FAB3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9F0F3B-A401-41DD-968B-D0E46D7797DD}">
      <dsp:nvSpPr>
        <dsp:cNvPr id="0" name=""/>
        <dsp:cNvSpPr/>
      </dsp:nvSpPr>
      <dsp:spPr>
        <a:xfrm rot="5400000">
          <a:off x="4528043" y="-2949147"/>
          <a:ext cx="1153083" cy="7330007"/>
        </a:xfrm>
        <a:prstGeom prst="round2SameRect">
          <a:avLst/>
        </a:prstGeom>
        <a:noFill/>
        <a:ln w="9525" cap="flat" cmpd="sng" algn="ctr">
          <a:solidFill>
            <a:schemeClr val="accent2">
              <a:tint val="40000"/>
              <a:alpha val="90000"/>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solidFill>
                <a:schemeClr val="tx1"/>
              </a:solidFill>
            </a:rPr>
            <a:t>Agreement in Principle (AIP) reached </a:t>
          </a:r>
        </a:p>
      </dsp:txBody>
      <dsp:txXfrm rot="-5400000">
        <a:off x="1439582" y="195603"/>
        <a:ext cx="7273718" cy="1040505"/>
      </dsp:txXfrm>
    </dsp:sp>
    <dsp:sp modelId="{0C19961E-B603-4C39-82CE-B180C78CEBB2}">
      <dsp:nvSpPr>
        <dsp:cNvPr id="0" name=""/>
        <dsp:cNvSpPr/>
      </dsp:nvSpPr>
      <dsp:spPr>
        <a:xfrm>
          <a:off x="0" y="0"/>
          <a:ext cx="1569636" cy="1441354"/>
        </a:xfrm>
        <a:prstGeom prst="roundRect">
          <a:avLst/>
        </a:prstGeom>
        <a:gradFill rotWithShape="0">
          <a:gsLst>
            <a:gs pos="0">
              <a:schemeClr val="accent2">
                <a:hueOff val="0"/>
                <a:satOff val="0"/>
                <a:lumOff val="0"/>
                <a:alphaOff val="0"/>
                <a:shade val="15000"/>
                <a:satMod val="180000"/>
              </a:schemeClr>
            </a:gs>
            <a:gs pos="50000">
              <a:schemeClr val="accent2">
                <a:hueOff val="0"/>
                <a:satOff val="0"/>
                <a:lumOff val="0"/>
                <a:alphaOff val="0"/>
                <a:shade val="45000"/>
                <a:satMod val="170000"/>
              </a:schemeClr>
            </a:gs>
            <a:gs pos="70000">
              <a:schemeClr val="accent2">
                <a:hueOff val="0"/>
                <a:satOff val="0"/>
                <a:lumOff val="0"/>
                <a:alphaOff val="0"/>
                <a:tint val="99000"/>
                <a:shade val="65000"/>
                <a:satMod val="155000"/>
              </a:schemeClr>
            </a:gs>
            <a:gs pos="100000">
              <a:schemeClr val="accent2">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2">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June 2018</a:t>
          </a:r>
        </a:p>
      </dsp:txBody>
      <dsp:txXfrm>
        <a:off x="70361" y="70361"/>
        <a:ext cx="1428914" cy="1300632"/>
      </dsp:txXfrm>
    </dsp:sp>
    <dsp:sp modelId="{7DEEBA5A-2D0D-4E24-8477-36F18202F1A1}">
      <dsp:nvSpPr>
        <dsp:cNvPr id="0" name=""/>
        <dsp:cNvSpPr/>
      </dsp:nvSpPr>
      <dsp:spPr>
        <a:xfrm rot="5400000">
          <a:off x="4509908" y="-1435725"/>
          <a:ext cx="1153083" cy="7330007"/>
        </a:xfrm>
        <a:prstGeom prst="round2SameRect">
          <a:avLst/>
        </a:prstGeom>
        <a:noFill/>
        <a:ln w="9525" cap="flat" cmpd="sng" algn="ctr">
          <a:solidFill>
            <a:schemeClr val="accent3">
              <a:tint val="40000"/>
              <a:alpha val="90000"/>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solidFill>
                <a:schemeClr val="tx1"/>
              </a:solidFill>
            </a:rPr>
            <a:t>EIR circulated</a:t>
          </a:r>
        </a:p>
      </dsp:txBody>
      <dsp:txXfrm rot="-5400000">
        <a:off x="1421447" y="1709025"/>
        <a:ext cx="7273718" cy="1040505"/>
      </dsp:txXfrm>
    </dsp:sp>
    <dsp:sp modelId="{4B4B03CD-ECA3-4C84-AB7E-6CE3A2613CF6}">
      <dsp:nvSpPr>
        <dsp:cNvPr id="0" name=""/>
        <dsp:cNvSpPr/>
      </dsp:nvSpPr>
      <dsp:spPr>
        <a:xfrm>
          <a:off x="0" y="1508606"/>
          <a:ext cx="1569636" cy="1441354"/>
        </a:xfrm>
        <a:prstGeom prst="roundRect">
          <a:avLst/>
        </a:prstGeom>
        <a:gradFill rotWithShape="0">
          <a:gsLst>
            <a:gs pos="0">
              <a:schemeClr val="accent3">
                <a:hueOff val="0"/>
                <a:satOff val="0"/>
                <a:lumOff val="0"/>
                <a:alphaOff val="0"/>
                <a:shade val="15000"/>
                <a:satMod val="180000"/>
              </a:schemeClr>
            </a:gs>
            <a:gs pos="50000">
              <a:schemeClr val="accent3">
                <a:hueOff val="0"/>
                <a:satOff val="0"/>
                <a:lumOff val="0"/>
                <a:alphaOff val="0"/>
                <a:shade val="45000"/>
                <a:satMod val="170000"/>
              </a:schemeClr>
            </a:gs>
            <a:gs pos="70000">
              <a:schemeClr val="accent3">
                <a:hueOff val="0"/>
                <a:satOff val="0"/>
                <a:lumOff val="0"/>
                <a:alphaOff val="0"/>
                <a:tint val="99000"/>
                <a:shade val="65000"/>
                <a:satMod val="155000"/>
              </a:schemeClr>
            </a:gs>
            <a:gs pos="100000">
              <a:schemeClr val="accent3">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3">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October 2018</a:t>
          </a:r>
        </a:p>
      </dsp:txBody>
      <dsp:txXfrm>
        <a:off x="70361" y="1578967"/>
        <a:ext cx="1428914" cy="1300632"/>
      </dsp:txXfrm>
    </dsp:sp>
    <dsp:sp modelId="{5BA1EE56-4D07-4288-8158-9FA75BE0CCA6}">
      <dsp:nvSpPr>
        <dsp:cNvPr id="0" name=""/>
        <dsp:cNvSpPr/>
      </dsp:nvSpPr>
      <dsp:spPr>
        <a:xfrm rot="5400000">
          <a:off x="4437857" y="77695"/>
          <a:ext cx="1297184" cy="7330007"/>
        </a:xfrm>
        <a:prstGeom prst="round2SameRect">
          <a:avLst/>
        </a:prstGeom>
        <a:noFill/>
        <a:ln w="9525" cap="flat" cmpd="sng" algn="ctr">
          <a:solidFill>
            <a:schemeClr val="accent4">
              <a:tint val="40000"/>
              <a:alpha val="90000"/>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solidFill>
                <a:schemeClr val="tx1"/>
              </a:solidFill>
            </a:rPr>
            <a:t>Project approval withdrawn for CA WaterFix</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solidFill>
                <a:schemeClr val="tx1"/>
              </a:solidFill>
            </a:rPr>
            <a:t>Agreement by DWR and PWAs to remove CA WaterFix cost allocation sections from the AIP</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solidFill>
                <a:schemeClr val="tx1"/>
              </a:solidFill>
            </a:rPr>
            <a:t>EIR amended and recirculated</a:t>
          </a:r>
        </a:p>
      </dsp:txBody>
      <dsp:txXfrm rot="-5400000">
        <a:off x="1421446" y="3157430"/>
        <a:ext cx="7266684" cy="1170538"/>
      </dsp:txXfrm>
    </dsp:sp>
    <dsp:sp modelId="{35DA8139-B4B5-406B-AE97-069D040187D7}">
      <dsp:nvSpPr>
        <dsp:cNvPr id="0" name=""/>
        <dsp:cNvSpPr/>
      </dsp:nvSpPr>
      <dsp:spPr>
        <a:xfrm>
          <a:off x="0" y="3022028"/>
          <a:ext cx="1569636" cy="1441354"/>
        </a:xfrm>
        <a:prstGeom prst="roundRect">
          <a:avLst/>
        </a:prstGeom>
        <a:gradFill rotWithShape="0">
          <a:gsLst>
            <a:gs pos="0">
              <a:schemeClr val="accent4">
                <a:hueOff val="0"/>
                <a:satOff val="0"/>
                <a:lumOff val="0"/>
                <a:alphaOff val="0"/>
                <a:shade val="15000"/>
                <a:satMod val="180000"/>
              </a:schemeClr>
            </a:gs>
            <a:gs pos="50000">
              <a:schemeClr val="accent4">
                <a:hueOff val="0"/>
                <a:satOff val="0"/>
                <a:lumOff val="0"/>
                <a:alphaOff val="0"/>
                <a:shade val="45000"/>
                <a:satMod val="170000"/>
              </a:schemeClr>
            </a:gs>
            <a:gs pos="70000">
              <a:schemeClr val="accent4">
                <a:hueOff val="0"/>
                <a:satOff val="0"/>
                <a:lumOff val="0"/>
                <a:alphaOff val="0"/>
                <a:tint val="99000"/>
                <a:shade val="65000"/>
                <a:satMod val="155000"/>
              </a:schemeClr>
            </a:gs>
            <a:gs pos="100000">
              <a:schemeClr val="accent4">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4">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May 2019</a:t>
          </a:r>
        </a:p>
      </dsp:txBody>
      <dsp:txXfrm>
        <a:off x="70361" y="3092389"/>
        <a:ext cx="1428914" cy="1300632"/>
      </dsp:txXfrm>
    </dsp:sp>
    <dsp:sp modelId="{3DE66A78-7607-4AFB-B0EF-FC99CF7FAB3D}">
      <dsp:nvSpPr>
        <dsp:cNvPr id="0" name=""/>
        <dsp:cNvSpPr/>
      </dsp:nvSpPr>
      <dsp:spPr>
        <a:xfrm rot="5400000">
          <a:off x="4509908" y="1591117"/>
          <a:ext cx="1153083" cy="7330007"/>
        </a:xfrm>
        <a:prstGeom prst="round2SameRect">
          <a:avLst/>
        </a:prstGeom>
        <a:noFill/>
        <a:ln w="9525" cap="flat" cmpd="sng" algn="ctr">
          <a:solidFill>
            <a:schemeClr val="accent5">
              <a:tint val="40000"/>
              <a:alpha val="90000"/>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solidFill>
                <a:schemeClr val="tx1"/>
              </a:solidFill>
            </a:rPr>
            <a:t>Project Approval and NOD</a:t>
          </a:r>
        </a:p>
      </dsp:txBody>
      <dsp:txXfrm rot="-5400000">
        <a:off x="1421447" y="4735868"/>
        <a:ext cx="7273718" cy="1040505"/>
      </dsp:txXfrm>
    </dsp:sp>
    <dsp:sp modelId="{4A2AE996-0F0F-44FC-9361-121E81D045B2}">
      <dsp:nvSpPr>
        <dsp:cNvPr id="0" name=""/>
        <dsp:cNvSpPr/>
      </dsp:nvSpPr>
      <dsp:spPr>
        <a:xfrm>
          <a:off x="0" y="4535450"/>
          <a:ext cx="1569636" cy="1441354"/>
        </a:xfrm>
        <a:prstGeom prst="roundRect">
          <a:avLst/>
        </a:prstGeom>
        <a:gradFill rotWithShape="0">
          <a:gsLst>
            <a:gs pos="0">
              <a:schemeClr val="accent5">
                <a:hueOff val="0"/>
                <a:satOff val="0"/>
                <a:lumOff val="0"/>
                <a:alphaOff val="0"/>
                <a:shade val="15000"/>
                <a:satMod val="180000"/>
              </a:schemeClr>
            </a:gs>
            <a:gs pos="50000">
              <a:schemeClr val="accent5">
                <a:hueOff val="0"/>
                <a:satOff val="0"/>
                <a:lumOff val="0"/>
                <a:alphaOff val="0"/>
                <a:shade val="45000"/>
                <a:satMod val="170000"/>
              </a:schemeClr>
            </a:gs>
            <a:gs pos="70000">
              <a:schemeClr val="accent5">
                <a:hueOff val="0"/>
                <a:satOff val="0"/>
                <a:lumOff val="0"/>
                <a:alphaOff val="0"/>
                <a:tint val="99000"/>
                <a:shade val="65000"/>
                <a:satMod val="155000"/>
              </a:schemeClr>
            </a:gs>
            <a:gs pos="100000">
              <a:schemeClr val="accent5">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5">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August 2020</a:t>
          </a:r>
        </a:p>
      </dsp:txBody>
      <dsp:txXfrm>
        <a:off x="70361" y="4605811"/>
        <a:ext cx="1428914" cy="130063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0938" y="0"/>
            <a:ext cx="3037840" cy="464820"/>
          </a:xfrm>
          <a:prstGeom prst="rect">
            <a:avLst/>
          </a:prstGeom>
        </p:spPr>
        <p:txBody>
          <a:bodyPr vert="horz" lIns="92302" tIns="46151" rIns="92302" bIns="46151" rtlCol="0"/>
          <a:lstStyle>
            <a:lvl1pPr algn="r">
              <a:defRPr sz="1200"/>
            </a:lvl1pPr>
          </a:lstStyle>
          <a:p>
            <a:fld id="{96473EC9-ADCF-4BBB-A339-58F0005E64A6}" type="datetimeFigureOut">
              <a:rPr lang="en-US" smtClean="0"/>
              <a:pPr/>
              <a:t>10/6/2020</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2302" tIns="46151" rIns="92302" bIns="46151"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2302" tIns="46151" rIns="92302" bIns="46151" rtlCol="0" anchor="b"/>
          <a:lstStyle>
            <a:lvl1pPr algn="r">
              <a:defRPr sz="1200"/>
            </a:lvl1pPr>
          </a:lstStyle>
          <a:p>
            <a:fld id="{8278B6A1-BF79-410C-9677-8C62297153CB}" type="slidenum">
              <a:rPr lang="en-US" smtClean="0"/>
              <a:pPr/>
              <a:t>‹#›</a:t>
            </a:fld>
            <a:endParaRPr lang="en-US"/>
          </a:p>
        </p:txBody>
      </p:sp>
      <p:sp>
        <p:nvSpPr>
          <p:cNvPr id="6" name="Header Placeholder 5"/>
          <p:cNvSpPr>
            <a:spLocks noGrp="1"/>
          </p:cNvSpPr>
          <p:nvPr>
            <p:ph type="hdr" sz="quarter"/>
          </p:nvPr>
        </p:nvSpPr>
        <p:spPr>
          <a:xfrm>
            <a:off x="0" y="2"/>
            <a:ext cx="3038145" cy="464205"/>
          </a:xfrm>
          <a:prstGeom prst="rect">
            <a:avLst/>
          </a:prstGeom>
        </p:spPr>
        <p:txBody>
          <a:bodyPr vert="horz" lIns="87316" tIns="43658" rIns="87316" bIns="43658" rtlCol="0"/>
          <a:lstStyle>
            <a:lvl1pPr algn="l">
              <a:defRPr sz="1100"/>
            </a:lvl1pPr>
          </a:lstStyle>
          <a:p>
            <a:endParaRPr lang="en-US"/>
          </a:p>
        </p:txBody>
      </p:sp>
    </p:spTree>
    <p:extLst>
      <p:ext uri="{BB962C8B-B14F-4D97-AF65-F5344CB8AC3E}">
        <p14:creationId xmlns:p14="http://schemas.microsoft.com/office/powerpoint/2010/main" val="31209361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302" tIns="46151" rIns="92302" bIns="46151"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2302" tIns="46151" rIns="92302" bIns="46151" rtlCol="0"/>
          <a:lstStyle>
            <a:lvl1pPr algn="r">
              <a:defRPr sz="1200"/>
            </a:lvl1pPr>
          </a:lstStyle>
          <a:p>
            <a:fld id="{0C74EB0D-B4D3-4E2A-A842-EBBB4FFBB84C}" type="datetimeFigureOut">
              <a:rPr lang="en-US" smtClean="0"/>
              <a:pPr/>
              <a:t>10/6/2020</a:t>
            </a:fld>
            <a:endParaRPr lang="en-US"/>
          </a:p>
        </p:txBody>
      </p:sp>
      <p:sp>
        <p:nvSpPr>
          <p:cNvPr id="4" name="Slide Image Placeholder 3"/>
          <p:cNvSpPr>
            <a:spLocks noGrp="1" noRot="1" noChangeAspect="1"/>
          </p:cNvSpPr>
          <p:nvPr>
            <p:ph type="sldImg" idx="2"/>
          </p:nvPr>
        </p:nvSpPr>
        <p:spPr>
          <a:xfrm>
            <a:off x="1181100" y="698500"/>
            <a:ext cx="4649788" cy="3486150"/>
          </a:xfrm>
          <a:prstGeom prst="rect">
            <a:avLst/>
          </a:prstGeom>
          <a:noFill/>
          <a:ln w="12700">
            <a:solidFill>
              <a:prstClr val="black"/>
            </a:solidFill>
          </a:ln>
        </p:spPr>
        <p:txBody>
          <a:bodyPr vert="horz" lIns="92302" tIns="46151" rIns="92302" bIns="46151"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2302" tIns="46151" rIns="92302" bIns="4615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2302" tIns="46151" rIns="92302" bIns="46151"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2302" tIns="46151" rIns="92302" bIns="46151" rtlCol="0" anchor="b"/>
          <a:lstStyle>
            <a:lvl1pPr algn="r">
              <a:defRPr sz="1200"/>
            </a:lvl1pPr>
          </a:lstStyle>
          <a:p>
            <a:fld id="{FAE98A04-3CBA-4097-8198-15ED1FCB7734}" type="slidenum">
              <a:rPr lang="en-US" smtClean="0"/>
              <a:pPr/>
              <a:t>‹#›</a:t>
            </a:fld>
            <a:endParaRPr lang="en-US"/>
          </a:p>
        </p:txBody>
      </p:sp>
    </p:spTree>
    <p:extLst>
      <p:ext uri="{BB962C8B-B14F-4D97-AF65-F5344CB8AC3E}">
        <p14:creationId xmlns:p14="http://schemas.microsoft.com/office/powerpoint/2010/main" val="710562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E98A04-3CBA-4097-8198-15ED1FCB7734}" type="slidenum">
              <a:rPr lang="en-US" smtClean="0"/>
              <a:pPr/>
              <a:t>1</a:t>
            </a:fld>
            <a:endParaRPr lang="en-US"/>
          </a:p>
        </p:txBody>
      </p:sp>
    </p:spTree>
    <p:extLst>
      <p:ext uri="{BB962C8B-B14F-4D97-AF65-F5344CB8AC3E}">
        <p14:creationId xmlns:p14="http://schemas.microsoft.com/office/powerpoint/2010/main" val="100083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E98A04-3CBA-4097-8198-15ED1FCB7734}" type="slidenum">
              <a:rPr lang="en-US" smtClean="0"/>
              <a:pPr/>
              <a:t>8</a:t>
            </a:fld>
            <a:endParaRPr lang="en-US"/>
          </a:p>
        </p:txBody>
      </p:sp>
    </p:spTree>
    <p:extLst>
      <p:ext uri="{BB962C8B-B14F-4D97-AF65-F5344CB8AC3E}">
        <p14:creationId xmlns:p14="http://schemas.microsoft.com/office/powerpoint/2010/main" val="2894693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E98A04-3CBA-4097-8198-15ED1FCB7734}" type="slidenum">
              <a:rPr lang="en-US" smtClean="0"/>
              <a:pPr/>
              <a:t>9</a:t>
            </a:fld>
            <a:endParaRPr lang="en-US"/>
          </a:p>
        </p:txBody>
      </p:sp>
    </p:spTree>
    <p:extLst>
      <p:ext uri="{BB962C8B-B14F-4D97-AF65-F5344CB8AC3E}">
        <p14:creationId xmlns:p14="http://schemas.microsoft.com/office/powerpoint/2010/main" val="1897966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E98A04-3CBA-4097-8198-15ED1FCB7734}" type="slidenum">
              <a:rPr lang="en-US" smtClean="0"/>
              <a:pPr/>
              <a:t>48</a:t>
            </a:fld>
            <a:endParaRPr lang="en-US"/>
          </a:p>
        </p:txBody>
      </p:sp>
    </p:spTree>
    <p:extLst>
      <p:ext uri="{BB962C8B-B14F-4D97-AF65-F5344CB8AC3E}">
        <p14:creationId xmlns:p14="http://schemas.microsoft.com/office/powerpoint/2010/main" val="3074001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E98A04-3CBA-4097-8198-15ED1FCB7734}" type="slidenum">
              <a:rPr lang="en-US" smtClean="0"/>
              <a:pPr/>
              <a:t>50</a:t>
            </a:fld>
            <a:endParaRPr lang="en-US"/>
          </a:p>
        </p:txBody>
      </p:sp>
    </p:spTree>
    <p:extLst>
      <p:ext uri="{BB962C8B-B14F-4D97-AF65-F5344CB8AC3E}">
        <p14:creationId xmlns:p14="http://schemas.microsoft.com/office/powerpoint/2010/main" val="2971061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4.xml"/><Relationship Id="rId1" Type="http://schemas.openxmlformats.org/officeDocument/2006/relationships/tags" Target="../tags/tag1.xml"/><Relationship Id="rId4" Type="http://schemas.openxmlformats.org/officeDocument/2006/relationships/image" Target="../media/image9.pn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6000" spc="-38"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0"/>
            <a:ext cx="7543800" cy="114300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dirty="0"/>
              <a:t>10/6/2020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10400" y="200065"/>
            <a:ext cx="2057400" cy="1172718"/>
          </a:xfrm>
          <a:prstGeom prst="rect">
            <a:avLst/>
          </a:prstGeom>
        </p:spPr>
      </p:pic>
    </p:spTree>
    <p:extLst>
      <p:ext uri="{BB962C8B-B14F-4D97-AF65-F5344CB8AC3E}">
        <p14:creationId xmlns:p14="http://schemas.microsoft.com/office/powerpoint/2010/main" val="2853369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lIns="45720" tIns="0" rIns="45720" bIns="0"/>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E2D6473-DF6D-4702-B328-E0DD40540A4E}" type="datetimeFigureOut">
              <a:rPr lang="en-US" dirty="0"/>
              <a:t>10/6/2020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963511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lvl1pPr>
              <a:defRPr>
                <a:latin typeface="Century Gothic" panose="020B0502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28650" y="414778"/>
            <a:ext cx="5800725" cy="5757422"/>
          </a:xfrm>
        </p:spPr>
        <p:txBody>
          <a:bodyPr vert="eaVert" lIns="45720" tIns="0" rIns="45720" bIns="0"/>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26F7E3A-B166-407D-9866-32884E7D5B37}" type="datetimeFigureOut">
              <a:rPr lang="en-US" dirty="0"/>
              <a:t>10/6/2020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745185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6000" spc="-38"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0"/>
            <a:ext cx="7543800" cy="114300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dirty="0"/>
              <a:t>10/6/2020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2876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dirty="0"/>
              <a:t>10/6/2020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extLst>
      <p:ext uri="{BB962C8B-B14F-4D97-AF65-F5344CB8AC3E}">
        <p14:creationId xmlns:p14="http://schemas.microsoft.com/office/powerpoint/2010/main" val="3411917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6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0EBB0C4-6273-4C6E-B9BD-2EDC30F1CD52}" type="datetimeFigureOut">
              <a:rPr lang="en-US" dirty="0"/>
              <a:t>10/6/2020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72755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dirty="0"/>
              <a:t>10/6/2020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3917687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dirty="0"/>
              <a:t>10/6/2020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839598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dirty="0"/>
              <a:t>10/6/2020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471546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t>10/6/2020</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2019090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32ABBEA6-7C60-4B02-AE87-00D78D8422AF}" type="datetimeFigureOut">
              <a:rPr lang="en-US" dirty="0"/>
              <a:t>10/6/2020</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56443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960" y="2072640"/>
            <a:ext cx="7543800" cy="4023360"/>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28FC5F6-F338-4AE4-BB23-26385BCFC423}" type="datetimeFigureOut">
              <a:rPr lang="en-US" dirty="0"/>
              <a:t>10/6/2020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extLst>
      <p:ext uri="{BB962C8B-B14F-4D97-AF65-F5344CB8AC3E}">
        <p14:creationId xmlns:p14="http://schemas.microsoft.com/office/powerpoint/2010/main" val="19058930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4948" cy="822960"/>
          </a:xfrm>
        </p:spPr>
        <p:txBody>
          <a:bodyPr lIns="91440" tIns="0" rIns="91440" bIns="0" anchor="b">
            <a:noAutofit/>
          </a:bodyPr>
          <a:lstStyle>
            <a:lvl1pPr>
              <a:defRPr sz="27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22960" y="5907023"/>
            <a:ext cx="7584948" cy="59436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C9CAD897-D46E-4AD2-BD9B-49DD3E640873}" type="datetimeFigureOut">
              <a:rPr lang="en-US" dirty="0"/>
              <a:t>10/6/2020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0168754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dirty="0"/>
              <a:t>10/6/2020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4028547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8"/>
            <a:ext cx="5800725"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dirty="0"/>
              <a:t>10/6/2020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3831314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6000" spc="-38"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0"/>
            <a:ext cx="7543800" cy="114300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dirty="0"/>
              <a:t>10/6/2020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10400" y="200065"/>
            <a:ext cx="2057400" cy="1172718"/>
          </a:xfrm>
          <a:prstGeom prst="rect">
            <a:avLst/>
          </a:prstGeom>
        </p:spPr>
      </p:pic>
    </p:spTree>
    <p:extLst>
      <p:ext uri="{BB962C8B-B14F-4D97-AF65-F5344CB8AC3E}">
        <p14:creationId xmlns:p14="http://schemas.microsoft.com/office/powerpoint/2010/main" val="34953199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28FC5F6-F338-4AE4-BB23-26385BCFC423}" type="datetimeFigureOut">
              <a:rPr lang="en-US" dirty="0"/>
              <a:t>10/6/2020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extLst>
      <p:ext uri="{BB962C8B-B14F-4D97-AF65-F5344CB8AC3E}">
        <p14:creationId xmlns:p14="http://schemas.microsoft.com/office/powerpoint/2010/main" val="33175138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6000" b="0">
                <a:solidFill>
                  <a:schemeClr val="tx1">
                    <a:lumMod val="85000"/>
                    <a:lumOff val="15000"/>
                  </a:schemeClr>
                </a:solidFill>
                <a:latin typeface="Century Gothic" panose="020B0502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1800" cap="all" spc="150" baseline="0">
                <a:solidFill>
                  <a:schemeClr val="tx2"/>
                </a:solidFill>
                <a:latin typeface="Gill Sans MT" panose="020B0502020104020203" pitchFamily="34" charset="0"/>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20EBB0C4-6273-4C6E-B9BD-2EDC30F1CD52}" type="datetimeFigureOut">
              <a:rPr lang="en-US" dirty="0"/>
              <a:t>10/6/2020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00651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lvl1pPr>
              <a:defRPr>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822959" y="1845734"/>
            <a:ext cx="3703320" cy="4023360"/>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63440" y="1845735"/>
            <a:ext cx="3703320" cy="4023360"/>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9AB4D41-86C1-4908-B66A-0B50CEB3BF29}" type="datetimeFigureOut">
              <a:rPr lang="en-US" dirty="0"/>
              <a:t>10/6/2020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1700676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lvl1pPr>
              <a:defRPr>
                <a:latin typeface="Century Gothic" panose="020B0502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1500" b="0" cap="all" baseline="0">
                <a:solidFill>
                  <a:schemeClr val="tx2"/>
                </a:solidFill>
                <a:latin typeface="Gill Sans MT" panose="020B0502020104020203"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p:cNvSpPr>
            <a:spLocks noGrp="1"/>
          </p:cNvSpPr>
          <p:nvPr>
            <p:ph sz="half" idx="2"/>
          </p:nvPr>
        </p:nvSpPr>
        <p:spPr>
          <a:xfrm>
            <a:off x="822960" y="2582334"/>
            <a:ext cx="3703320" cy="3378200"/>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1500" b="0" cap="all" baseline="0">
                <a:solidFill>
                  <a:schemeClr val="tx2"/>
                </a:solidFill>
                <a:latin typeface="Gill Sans MT" panose="020B0502020104020203"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6" name="Content Placeholder 5"/>
          <p:cNvSpPr>
            <a:spLocks noGrp="1"/>
          </p:cNvSpPr>
          <p:nvPr>
            <p:ph sz="quarter" idx="4"/>
          </p:nvPr>
        </p:nvSpPr>
        <p:spPr>
          <a:xfrm>
            <a:off x="4663440" y="2582334"/>
            <a:ext cx="3703320" cy="3378200"/>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E6426E2C-56C1-4E0D-A793-0088A7FDD37E}" type="datetimeFigureOut">
              <a:rPr lang="en-US" dirty="0"/>
              <a:t>10/6/2020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7889356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C8C39B41-D8B5-4052-B551-9B5525EAA8B6}" type="datetimeFigureOut">
              <a:rPr lang="en-US" dirty="0"/>
              <a:t>10/6/2020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9152379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t>10/6/2020</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127061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6000" b="0">
                <a:solidFill>
                  <a:schemeClr val="tx1">
                    <a:lumMod val="85000"/>
                    <a:lumOff val="15000"/>
                  </a:schemeClr>
                </a:solidFill>
                <a:latin typeface="Century Gothic" panose="020B0502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1800" cap="all" spc="150" baseline="0">
                <a:solidFill>
                  <a:schemeClr val="tx2"/>
                </a:solidFill>
                <a:latin typeface="Gill Sans MT" panose="020B0502020104020203" pitchFamily="34" charset="0"/>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20EBB0C4-6273-4C6E-B9BD-2EDC30F1CD52}" type="datetimeFigureOut">
              <a:rPr lang="en-US" dirty="0"/>
              <a:t>10/6/2020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31730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2700" b="0">
                <a:solidFill>
                  <a:srgbClr val="FFFFFF"/>
                </a:solidFill>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p:nvPr>
        </p:nvSpPr>
        <p:spPr>
          <a:xfrm>
            <a:off x="3600450" y="731520"/>
            <a:ext cx="4869180" cy="5257800"/>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125">
                <a:solidFill>
                  <a:srgbClr val="FFFFFF"/>
                </a:solidFill>
                <a:latin typeface="Gill Sans MT" panose="020B0502020104020203"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32ABBEA6-7C60-4B02-AE87-00D78D8422AF}" type="datetimeFigureOut">
              <a:rPr lang="en-US" dirty="0"/>
              <a:t>10/6/2020</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975341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4948" cy="822960"/>
          </a:xfrm>
        </p:spPr>
        <p:txBody>
          <a:bodyPr lIns="91440" tIns="0" rIns="91440" bIns="0" anchor="b">
            <a:noAutofit/>
          </a:bodyPr>
          <a:lstStyle>
            <a:lvl1pPr>
              <a:defRPr sz="2700" b="0">
                <a:solidFill>
                  <a:srgbClr val="FFFFFF"/>
                </a:solidFill>
                <a:latin typeface="Century Gothic" panose="020B0502020202020204" pitchFamily="34" charset="0"/>
              </a:defRPr>
            </a:lvl1pPr>
          </a:lstStyle>
          <a:p>
            <a:r>
              <a:rPr lang="en-US" dirty="0"/>
              <a:t>Click to edit Master title style</a:t>
            </a:r>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2400">
                <a:solidFill>
                  <a:schemeClr val="bg1"/>
                </a:solidFill>
                <a:latin typeface="Century Gothic" panose="020B0502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822960" y="5907023"/>
            <a:ext cx="7584948" cy="594360"/>
          </a:xfrm>
        </p:spPr>
        <p:txBody>
          <a:bodyPr lIns="91440" tIns="0" rIns="91440" bIns="0">
            <a:normAutofit/>
          </a:bodyPr>
          <a:lstStyle>
            <a:lvl1pPr marL="0" indent="0">
              <a:spcBef>
                <a:spcPts val="0"/>
              </a:spcBef>
              <a:spcAft>
                <a:spcPts val="450"/>
              </a:spcAft>
              <a:buNone/>
              <a:defRPr sz="1125">
                <a:solidFill>
                  <a:srgbClr val="FFFFFF"/>
                </a:solidFill>
                <a:latin typeface="Gill Sans MT" panose="020B0502020104020203"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sp>
        <p:nvSpPr>
          <p:cNvPr id="5" name="Date Placeholder 4"/>
          <p:cNvSpPr>
            <a:spLocks noGrp="1"/>
          </p:cNvSpPr>
          <p:nvPr>
            <p:ph type="dt" sz="half" idx="10"/>
          </p:nvPr>
        </p:nvSpPr>
        <p:spPr/>
        <p:txBody>
          <a:bodyPr/>
          <a:lstStyle>
            <a:lvl1pPr>
              <a:defRPr>
                <a:latin typeface="Gill Sans MT" panose="020B0502020104020203" pitchFamily="34" charset="0"/>
              </a:defRPr>
            </a:lvl1pPr>
          </a:lstStyle>
          <a:p>
            <a:fld id="{C9CAD897-D46E-4AD2-BD9B-49DD3E640873}" type="datetimeFigureOut">
              <a:rPr lang="en-US" smtClean="0"/>
              <a:pPr/>
              <a:t>10/6/2020</a:t>
            </a:fld>
            <a:endParaRPr lang="en-US" dirty="0"/>
          </a:p>
        </p:txBody>
      </p:sp>
      <p:sp>
        <p:nvSpPr>
          <p:cNvPr id="6" name="Footer Placeholder 5"/>
          <p:cNvSpPr>
            <a:spLocks noGrp="1"/>
          </p:cNvSpPr>
          <p:nvPr>
            <p:ph type="ftr" sz="quarter" idx="11"/>
          </p:nvPr>
        </p:nvSpPr>
        <p:spPr/>
        <p:txBody>
          <a:bodyPr/>
          <a:lstStyle>
            <a:lvl1pPr>
              <a:defRPr>
                <a:latin typeface="Gill Sans MT" panose="020B0502020104020203"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Gill Sans MT" panose="020B0502020104020203" pitchFamily="34" charset="0"/>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8576543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lIns="45720" tIns="0" rIns="45720" bIns="0"/>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E2D6473-DF6D-4702-B328-E0DD40540A4E}" type="datetimeFigureOut">
              <a:rPr lang="en-US" dirty="0"/>
              <a:t>10/6/2020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1568040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lvl1pPr>
              <a:defRPr>
                <a:latin typeface="Century Gothic" panose="020B0502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28650" y="414778"/>
            <a:ext cx="5800725" cy="5757422"/>
          </a:xfrm>
        </p:spPr>
        <p:txBody>
          <a:bodyPr vert="eaVert" lIns="45720" tIns="0" rIns="45720" bIns="0"/>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26F7E3A-B166-407D-9866-32884E7D5B37}" type="datetimeFigureOut">
              <a:rPr lang="en-US" dirty="0"/>
              <a:t>10/6/2020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3374481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Picture1.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30252" y="1905004"/>
            <a:ext cx="7681913" cy="1523495"/>
          </a:xfrm>
        </p:spPr>
        <p:txBody>
          <a:bodyPr>
            <a:noAutofit/>
          </a:bodyPr>
          <a:lstStyle>
            <a:lvl1pPr>
              <a:lnSpc>
                <a:spcPct val="90000"/>
              </a:lnSpc>
              <a:defRPr sz="5400"/>
            </a:lvl1pPr>
          </a:lstStyle>
          <a:p>
            <a:r>
              <a:rPr lang="en-US"/>
              <a:t>Click to edit Master title style</a:t>
            </a:r>
          </a:p>
        </p:txBody>
      </p:sp>
      <p:sp>
        <p:nvSpPr>
          <p:cNvPr id="3" name="Subtitle 2"/>
          <p:cNvSpPr>
            <a:spLocks noGrp="1"/>
          </p:cNvSpPr>
          <p:nvPr>
            <p:ph type="subTitle" idx="1"/>
          </p:nvPr>
        </p:nvSpPr>
        <p:spPr>
          <a:xfrm>
            <a:off x="730251" y="4344992"/>
            <a:ext cx="7681913" cy="461665"/>
          </a:xfrm>
        </p:spPr>
        <p:txBody>
          <a:bodyPr>
            <a:noAutofit/>
          </a:bodyPr>
          <a:lstStyle>
            <a:lvl1pPr marL="0" indent="0" algn="l">
              <a:lnSpc>
                <a:spcPct val="90000"/>
              </a:lnSpc>
              <a:spcBef>
                <a:spcPct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p>
        </p:txBody>
      </p:sp>
      <p:pic>
        <p:nvPicPr>
          <p:cNvPr id="5" name="Picture 4" descr="Picture1.jpg"/>
          <p:cNvPicPr>
            <a:picLocks noChangeAspect="1"/>
          </p:cNvPicPr>
          <p:nvPr userDrawn="1"/>
        </p:nvPicPr>
        <p:blipFill>
          <a:blip r:embed="rId2"/>
          <a:stretch>
            <a:fillRect/>
          </a:stretch>
        </p:blipFill>
        <p:spPr bwMode="auto">
          <a:xfrm>
            <a:off x="0" y="0"/>
            <a:ext cx="9144000" cy="6858000"/>
          </a:xfrm>
          <a:prstGeom prst="rect">
            <a:avLst/>
          </a:prstGeom>
          <a:noFill/>
          <a:ln w="9525">
            <a:noFill/>
            <a:miter lim="800000"/>
          </a:ln>
        </p:spPr>
      </p:pic>
    </p:spTree>
    <p:extLst>
      <p:ext uri="{BB962C8B-B14F-4D97-AF65-F5344CB8AC3E}">
        <p14:creationId xmlns:p14="http://schemas.microsoft.com/office/powerpoint/2010/main" val="602373953"/>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121882" y="3475451"/>
            <a:ext cx="7043208" cy="1523494"/>
          </a:xfrm>
        </p:spPr>
        <p:txBody>
          <a:bodyPr anchor="ctr" anchorCtr="0">
            <a:noAutofit/>
          </a:bodyPr>
          <a:lstStyle>
            <a:lvl1pPr>
              <a:lnSpc>
                <a:spcPct val="90000"/>
              </a:lnSpc>
              <a:defRPr sz="5400"/>
            </a:lvl1pPr>
          </a:lstStyle>
          <a:p>
            <a:r>
              <a:rPr lang="en-US"/>
              <a:t>Click to edit Master title style</a:t>
            </a:r>
          </a:p>
        </p:txBody>
      </p:sp>
      <p:sp>
        <p:nvSpPr>
          <p:cNvPr id="3" name="Subtitle 2"/>
          <p:cNvSpPr>
            <a:spLocks noGrp="1"/>
          </p:cNvSpPr>
          <p:nvPr>
            <p:ph type="subTitle" idx="1"/>
          </p:nvPr>
        </p:nvSpPr>
        <p:spPr>
          <a:xfrm>
            <a:off x="754358" y="5799038"/>
            <a:ext cx="7043208" cy="461665"/>
          </a:xfrm>
        </p:spPr>
        <p:txBody>
          <a:bodyPr>
            <a:noAutofit/>
          </a:bodyPr>
          <a:lstStyle>
            <a:lvl1pPr marL="0" indent="0" algn="l">
              <a:lnSpc>
                <a:spcPct val="90000"/>
              </a:lnSpc>
              <a:spcBef>
                <a:spcPct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340952164"/>
      </p:ext>
    </p:extLst>
  </p:cSld>
  <p:clrMapOvr>
    <a:masterClrMapping/>
  </p:clrMapOvr>
  <p:transition>
    <p:fade/>
  </p:transition>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effectLst>
                  <a:outerShdw blurRad="38100" dist="38100" dir="2700000" algn="tl">
                    <a:srgbClr val="000000">
                      <a:alpha val="43137"/>
                    </a:srgbClr>
                  </a:outerShdw>
                </a:effectLst>
              </a:defRPr>
            </a:lvl1pPr>
            <a:lvl2pPr marL="914400" indent="-396875" algn="l" defTabSz="914363" rtl="0" eaLnBrk="1" latinLnBrk="0" hangingPunct="1">
              <a:lnSpc>
                <a:spcPct val="90000"/>
              </a:lnSpc>
              <a:spcBef>
                <a:spcPct val="20000"/>
              </a:spcBef>
              <a:buClr>
                <a:srgbClr val="D8B25C"/>
              </a:buClr>
              <a:buFont typeface="Calibri" pitchFamily="34" charset="0"/>
              <a:buChar char="•"/>
              <a:defRPr>
                <a:solidFill>
                  <a:srgbClr val="D8B25C"/>
                </a:solidFill>
                <a:effectLst>
                  <a:outerShdw blurRad="38100" dist="38100" dir="2700000" algn="tl">
                    <a:srgbClr val="000000">
                      <a:alpha val="43137"/>
                    </a:srgbClr>
                  </a:outerShdw>
                </a:effectLst>
              </a:defRPr>
            </a:lvl2pPr>
            <a:lvl3pPr>
              <a:lnSpc>
                <a:spcPct val="90000"/>
              </a:lnSpc>
              <a:buClr>
                <a:srgbClr val="A5AB81"/>
              </a:buClr>
              <a:buFont typeface="Calibri" pitchFamily="34" charset="0"/>
              <a:buChar char="•"/>
              <a:defRPr>
                <a:solidFill>
                  <a:srgbClr val="A5AB81"/>
                </a:solidFill>
                <a:effectLst>
                  <a:outerShdw blurRad="38100" dist="38100" dir="2700000" algn="tl">
                    <a:srgbClr val="000000">
                      <a:alpha val="43137"/>
                    </a:srgbClr>
                  </a:outerShdw>
                </a:effectLst>
              </a:defRPr>
            </a:lvl3pPr>
            <a:lvl4pPr>
              <a:lnSpc>
                <a:spcPct val="90000"/>
              </a:lnSpc>
              <a:buClr>
                <a:srgbClr val="DD8047"/>
              </a:buClr>
              <a:buFont typeface="Calibri" pitchFamily="34" charset="0"/>
              <a:buChar char="•"/>
              <a:defRPr>
                <a:solidFill>
                  <a:srgbClr val="DD8047"/>
                </a:solidFill>
                <a:effectLst>
                  <a:outerShdw blurRad="38100" dist="38100" dir="2700000" algn="tl">
                    <a:srgbClr val="000000">
                      <a:alpha val="43137"/>
                    </a:srgbClr>
                  </a:outerShdw>
                </a:effectLst>
              </a:defRPr>
            </a:lvl4pPr>
            <a:lvl5pPr>
              <a:lnSpc>
                <a:spcPct val="90000"/>
              </a:lnSpc>
              <a:buClr>
                <a:schemeClr val="tx1"/>
              </a:buClr>
              <a:buFont typeface="Calibri" pitchFamily="34" charset="0"/>
              <a:buChar char="•"/>
              <a:defRPr>
                <a:effectLst>
                  <a:outerShdw blurRad="38100" dist="38100" dir="2700000" algn="tl">
                    <a:srgbClr val="000000">
                      <a:alpha val="43137"/>
                    </a:srgbClr>
                  </a:outerShdw>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0084117"/>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4744656"/>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1555"/>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1555"/>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704366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81000" y="1757805"/>
            <a:ext cx="4114800" cy="346249"/>
          </a:xfrm>
        </p:spPr>
        <p:txBody>
          <a:bodyPr anchor="b"/>
          <a:lstStyle>
            <a:lvl1pPr marL="0" indent="0">
              <a:lnSpc>
                <a:spcPct val="90000"/>
              </a:lnSpc>
              <a:spcBef>
                <a:spcPct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983" y="1757805"/>
            <a:ext cx="4117019" cy="346249"/>
          </a:xfrm>
        </p:spPr>
        <p:txBody>
          <a:bodyPr anchor="b"/>
          <a:lstStyle>
            <a:lvl1pPr marL="0" indent="0">
              <a:lnSpc>
                <a:spcPct val="90000"/>
              </a:lnSpc>
              <a:spcBef>
                <a:spcPct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a:xfrm>
            <a:off x="2" y="6492879"/>
            <a:ext cx="9131559" cy="365125"/>
          </a:xfrm>
          <a:prstGeom prst="rect">
            <a:avLst/>
          </a:prstGeom>
        </p:spPr>
        <p:txBody>
          <a:bodyPr/>
          <a:lstStyle/>
          <a:p>
            <a:pPr>
              <a:tabLst>
                <a:tab pos="4227513" algn="dec"/>
                <a:tab pos="8462963" algn="ctr"/>
              </a:tabLst>
            </a:pPr>
            <a:r>
              <a:rPr lang="en-US" dirty="0">
                <a:solidFill>
                  <a:prstClr val="white">
                    <a:lumMod val="95000"/>
                  </a:prstClr>
                </a:solidFill>
              </a:rPr>
              <a:t>Special Committee on Bay-Delta 	Item 3c, Page  	May 24, 2016</a:t>
            </a:r>
          </a:p>
        </p:txBody>
      </p:sp>
    </p:spTree>
    <p:extLst>
      <p:ext uri="{BB962C8B-B14F-4D97-AF65-F5344CB8AC3E}">
        <p14:creationId xmlns:p14="http://schemas.microsoft.com/office/powerpoint/2010/main" val="371452697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lvl1pPr>
              <a:defRPr>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822959" y="1845734"/>
            <a:ext cx="3703320" cy="4023360"/>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63440" y="1845735"/>
            <a:ext cx="3703320" cy="4023360"/>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9AB4D41-86C1-4908-B66A-0B50CEB3BF29}" type="datetimeFigureOut">
              <a:rPr lang="en-US" dirty="0"/>
              <a:t>10/6/2020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7868580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06383213"/>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7667985"/>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572795"/>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p:nvPr>
        </p:nvSpPr>
        <p:spPr>
          <a:xfrm>
            <a:off x="2" y="6238879"/>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a:t>Click to edit Master text styles</a:t>
            </a:r>
          </a:p>
        </p:txBody>
      </p:sp>
    </p:spTree>
    <p:extLst>
      <p:ext uri="{BB962C8B-B14F-4D97-AF65-F5344CB8AC3E}">
        <p14:creationId xmlns:p14="http://schemas.microsoft.com/office/powerpoint/2010/main" val="210804619"/>
      </p:ext>
    </p:extLst>
  </p:cSld>
  <p:clrMapOvr>
    <a:masterClrMapping/>
  </p:clrMapOvr>
  <p:transition>
    <p:fade/>
  </p:transition>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t>Click to edit Master title style</a:t>
            </a:r>
          </a:p>
        </p:txBody>
      </p:sp>
      <p:sp>
        <p:nvSpPr>
          <p:cNvPr id="3" name="Subtitle 2"/>
          <p:cNvSpPr>
            <a:spLocks noGrp="1"/>
          </p:cNvSpPr>
          <p:nvPr>
            <p:ph type="subTitle" idx="1"/>
          </p:nvPr>
        </p:nvSpPr>
        <p:spPr>
          <a:xfrm>
            <a:off x="1368955" y="4344992"/>
            <a:ext cx="7043208" cy="461665"/>
          </a:xfrm>
        </p:spPr>
        <p:txBody>
          <a:bodyPr>
            <a:noAutofit/>
          </a:bodyPr>
          <a:lstStyle>
            <a:lvl1pPr marL="0" indent="0" algn="l">
              <a:lnSpc>
                <a:spcPct val="90000"/>
              </a:lnSpc>
              <a:spcBef>
                <a:spcPct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a:t>click to…</a:t>
            </a:r>
          </a:p>
        </p:txBody>
      </p:sp>
    </p:spTree>
    <p:extLst>
      <p:ext uri="{BB962C8B-B14F-4D97-AF65-F5344CB8AC3E}">
        <p14:creationId xmlns:p14="http://schemas.microsoft.com/office/powerpoint/2010/main" val="1038667945"/>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457200" y="1828800"/>
            <a:ext cx="8229600" cy="2443746"/>
          </a:xfrm>
          <a:noFill/>
          <a:ln w="9525">
            <a:noFill/>
            <a:miter lim="800000"/>
          </a:ln>
        </p:spPr>
        <p:txBody>
          <a:bodyPr vert="horz" wrap="square" lIns="0" tIns="0" rIns="0" bIns="0" numCol="1" anchor="t" anchorCtr="0" compatLnSpc="1">
            <a:prstTxWarp prst="textNoShape">
              <a:avLst/>
            </a:prstTxWarp>
            <a:spAutoFit/>
          </a:bodyPr>
          <a:lstStyle>
            <a:lvl1pPr>
              <a:defRPr lang="en-US" smtClean="0"/>
            </a:lvl1pPr>
            <a:lvl2pPr>
              <a:defRPr lang="en-US" smtClean="0"/>
            </a:lvl2pPr>
            <a:lvl3pPr>
              <a:defRPr lang="en-US" smtClean="0">
                <a:solidFill>
                  <a:srgbClr val="D1B840"/>
                </a:solidFill>
              </a:defRPr>
            </a:lvl3pPr>
            <a:lvl4pPr>
              <a:defRPr lang="en-US" smtClean="0">
                <a:solidFill>
                  <a:srgbClr val="D1B840"/>
                </a:solidFill>
              </a:defRPr>
            </a:lvl4pPr>
            <a:lvl5pPr>
              <a:defRPr lang="en-US">
                <a:solidFill>
                  <a:srgbClr val="D1B840"/>
                </a:solidFill>
              </a:defRPr>
            </a:lvl5pPr>
          </a:lstStyle>
          <a:p>
            <a:pPr lvl="0">
              <a:spcBef>
                <a:spcPts val="600"/>
              </a:spcBef>
              <a:spcAft>
                <a:spcPts val="600"/>
              </a:spcAft>
            </a:pPr>
            <a:r>
              <a:rPr lang="en-US"/>
              <a:t>Click to edit Master text styles</a:t>
            </a:r>
          </a:p>
          <a:p>
            <a:pPr lvl="1">
              <a:spcBef>
                <a:spcPts val="600"/>
              </a:spcBef>
              <a:spcAft>
                <a:spcPts val="600"/>
              </a:spcAft>
            </a:pPr>
            <a:r>
              <a:rPr lang="en-US"/>
              <a:t>Second level</a:t>
            </a:r>
          </a:p>
          <a:p>
            <a:pPr lvl="2">
              <a:spcBef>
                <a:spcPts val="600"/>
              </a:spcBef>
              <a:spcAft>
                <a:spcPts val="600"/>
              </a:spcAft>
            </a:pPr>
            <a:r>
              <a:rPr lang="en-US"/>
              <a:t>Third level</a:t>
            </a:r>
          </a:p>
          <a:p>
            <a:pPr lvl="3">
              <a:spcBef>
                <a:spcPts val="600"/>
              </a:spcBef>
              <a:spcAft>
                <a:spcPts val="600"/>
              </a:spcAft>
            </a:pPr>
            <a:r>
              <a:rPr lang="en-US"/>
              <a:t>Fourth level</a:t>
            </a:r>
          </a:p>
          <a:p>
            <a:pPr lvl="4">
              <a:spcBef>
                <a:spcPts val="600"/>
              </a:spcBef>
              <a:spcAft>
                <a:spcPts val="600"/>
              </a:spcAft>
            </a:pPr>
            <a:r>
              <a:rPr lang="en-US"/>
              <a:t>Fifth level</a:t>
            </a:r>
          </a:p>
        </p:txBody>
      </p:sp>
      <p:sp>
        <p:nvSpPr>
          <p:cNvPr id="4" name="Title 1"/>
          <p:cNvSpPr>
            <a:spLocks noGrp="1"/>
          </p:cNvSpPr>
          <p:nvPr>
            <p:ph type="title"/>
          </p:nvPr>
        </p:nvSpPr>
        <p:spPr bwMode="invGray">
          <a:xfrm>
            <a:off x="381000" y="381202"/>
            <a:ext cx="8382000"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a:ln w="3175">
                  <a:noFill/>
                </a:ln>
                <a:gradFill flip="none" rotWithShape="1">
                  <a:gsLst>
                    <a:gs pos="0">
                      <a:srgbClr val="FFFFB9"/>
                    </a:gs>
                    <a:gs pos="36000">
                      <a:srgbClr val="FFFF99"/>
                    </a:gs>
                    <a:gs pos="86000">
                      <a:srgbClr val="F6AE1E"/>
                    </a:gs>
                  </a:gsLst>
                  <a:lin ang="5400000" scaled="0"/>
                </a:gradFill>
                <a:effectLst>
                  <a:outerShdw blurRad="50800" dist="38100" dir="2700000" algn="tl" rotWithShape="0">
                    <a:prstClr val="black">
                      <a:alpha val="40000"/>
                    </a:prstClr>
                  </a:outerShdw>
                </a:effectLst>
                <a:latin typeface="+mj-lt"/>
                <a:ea typeface="+mn-ea"/>
                <a:cs typeface="Arial"/>
              </a:defRPr>
            </a:lvl1pPr>
          </a:lstStyle>
          <a:p>
            <a:r>
              <a:rPr lang="en-US"/>
              <a:t>Click to edit Master title style</a:t>
            </a:r>
          </a:p>
        </p:txBody>
      </p:sp>
    </p:spTree>
    <p:extLst>
      <p:ext uri="{BB962C8B-B14F-4D97-AF65-F5344CB8AC3E}">
        <p14:creationId xmlns:p14="http://schemas.microsoft.com/office/powerpoint/2010/main" val="2485263096"/>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Title 1"/>
          <p:cNvSpPr>
            <a:spLocks noGrp="1"/>
          </p:cNvSpPr>
          <p:nvPr>
            <p:ph type="title"/>
          </p:nvPr>
        </p:nvSpPr>
        <p:spPr bwMode="invGray">
          <a:xfrm>
            <a:off x="433465" y="1790277"/>
            <a:ext cx="8382000"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0" kern="1200" spc="-150">
                <a:ln w="3175">
                  <a:noFill/>
                </a:ln>
                <a:gradFill flip="none" rotWithShape="1">
                  <a:gsLst>
                    <a:gs pos="0">
                      <a:srgbClr val="FFFFB9"/>
                    </a:gs>
                    <a:gs pos="36000">
                      <a:srgbClr val="FFFF99"/>
                    </a:gs>
                    <a:gs pos="86000">
                      <a:srgbClr val="F6AE1E"/>
                    </a:gs>
                  </a:gsLst>
                  <a:lin ang="5400000" scaled="0"/>
                </a:gradFill>
                <a:effectLst>
                  <a:outerShdw blurRad="50800" dist="38100" dir="2700000" algn="tl" rotWithShape="0">
                    <a:prstClr val="black">
                      <a:alpha val="40000"/>
                    </a:prstClr>
                  </a:outerShdw>
                </a:effectLst>
                <a:latin typeface="+mj-lt"/>
                <a:ea typeface="+mn-ea"/>
                <a:cs typeface="Arial"/>
              </a:defRPr>
            </a:lvl1pPr>
          </a:lstStyle>
          <a:p>
            <a:r>
              <a:rPr lang="en-US"/>
              <a:t>Click to edit Master title style</a:t>
            </a:r>
          </a:p>
        </p:txBody>
      </p:sp>
    </p:spTree>
    <p:extLst>
      <p:ext uri="{BB962C8B-B14F-4D97-AF65-F5344CB8AC3E}">
        <p14:creationId xmlns:p14="http://schemas.microsoft.com/office/powerpoint/2010/main" val="2317294988"/>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3400" y="1752600"/>
            <a:ext cx="4114800" cy="2886944"/>
          </a:xfrm>
          <a:noFill/>
          <a:ln w="9525">
            <a:noFill/>
            <a:miter lim="800000"/>
          </a:ln>
        </p:spPr>
        <p:txBody>
          <a:bodyPr vert="horz" wrap="square" lIns="0" tIns="0" rIns="0" bIns="0" numCol="1" anchor="t" anchorCtr="0" compatLnSpc="1">
            <a:prstTxWarp prst="textNoShape">
              <a:avLst/>
            </a:prstTxWarp>
            <a:spAutoFit/>
          </a:bodyPr>
          <a:lstStyle>
            <a:lvl1pPr>
              <a:defRPr lang="en-US" smtClean="0"/>
            </a:lvl1pPr>
            <a:lvl2pPr>
              <a:defRPr lang="en-US" smtClean="0"/>
            </a:lvl2pPr>
            <a:lvl3pPr>
              <a:defRPr lang="en-US" smtClean="0"/>
            </a:lvl3pPr>
            <a:lvl4pPr>
              <a:defRPr lang="en-US" smtClean="0"/>
            </a:lvl4pPr>
            <a:lvl5pPr>
              <a:defRPr lang="en-US"/>
            </a:lvl5pPr>
          </a:lstStyle>
          <a:p>
            <a:pPr lvl="0">
              <a:spcBef>
                <a:spcPts val="600"/>
              </a:spcBef>
              <a:spcAft>
                <a:spcPts val="600"/>
              </a:spcAft>
            </a:pPr>
            <a:r>
              <a:rPr lang="en-US"/>
              <a:t>Click to edit Master text styles</a:t>
            </a:r>
          </a:p>
          <a:p>
            <a:pPr lvl="1">
              <a:spcBef>
                <a:spcPts val="600"/>
              </a:spcBef>
              <a:spcAft>
                <a:spcPts val="600"/>
              </a:spcAft>
            </a:pPr>
            <a:r>
              <a:rPr lang="en-US"/>
              <a:t>Second level</a:t>
            </a:r>
          </a:p>
          <a:p>
            <a:pPr lvl="2">
              <a:spcBef>
                <a:spcPts val="600"/>
              </a:spcBef>
              <a:spcAft>
                <a:spcPts val="600"/>
              </a:spcAft>
            </a:pPr>
            <a:r>
              <a:rPr lang="en-US"/>
              <a:t>Third level</a:t>
            </a:r>
          </a:p>
          <a:p>
            <a:pPr lvl="3">
              <a:spcBef>
                <a:spcPts val="600"/>
              </a:spcBef>
              <a:spcAft>
                <a:spcPts val="600"/>
              </a:spcAft>
            </a:pPr>
            <a:r>
              <a:rPr lang="en-US"/>
              <a:t>Fourth level</a:t>
            </a:r>
          </a:p>
          <a:p>
            <a:pPr lvl="4">
              <a:spcBef>
                <a:spcPts val="600"/>
              </a:spcBef>
              <a:spcAft>
                <a:spcPts val="600"/>
              </a:spcAft>
            </a:pPr>
            <a:r>
              <a:rPr lang="en-US"/>
              <a:t>Fifth level</a:t>
            </a:r>
          </a:p>
        </p:txBody>
      </p:sp>
      <p:sp>
        <p:nvSpPr>
          <p:cNvPr id="4" name="Content Placeholder 3"/>
          <p:cNvSpPr>
            <a:spLocks noGrp="1"/>
          </p:cNvSpPr>
          <p:nvPr>
            <p:ph sz="half" idx="2"/>
          </p:nvPr>
        </p:nvSpPr>
        <p:spPr>
          <a:xfrm>
            <a:off x="4800600" y="1752600"/>
            <a:ext cx="4114800" cy="2886944"/>
          </a:xfrm>
          <a:noFill/>
          <a:ln w="9525">
            <a:noFill/>
            <a:miter lim="800000"/>
          </a:ln>
        </p:spPr>
        <p:txBody>
          <a:bodyPr vert="horz" wrap="square" lIns="0" tIns="0" rIns="0" bIns="0" numCol="1" anchor="t" anchorCtr="0" compatLnSpc="1">
            <a:prstTxWarp prst="textNoShape">
              <a:avLst/>
            </a:prstTxWarp>
            <a:spAutoFit/>
          </a:bodyPr>
          <a:lstStyle>
            <a:lvl1pPr>
              <a:defRPr lang="en-US" smtClean="0"/>
            </a:lvl1pPr>
            <a:lvl2pPr>
              <a:defRPr lang="en-US" smtClean="0"/>
            </a:lvl2pPr>
            <a:lvl3pPr>
              <a:defRPr lang="en-US" smtClean="0"/>
            </a:lvl3pPr>
            <a:lvl4pPr>
              <a:defRPr lang="en-US" smtClean="0"/>
            </a:lvl4pPr>
            <a:lvl5pPr>
              <a:defRPr lang="en-US"/>
            </a:lvl5pPr>
          </a:lstStyle>
          <a:p>
            <a:pPr lvl="0">
              <a:spcBef>
                <a:spcPts val="600"/>
              </a:spcBef>
              <a:spcAft>
                <a:spcPts val="600"/>
              </a:spcAft>
            </a:pPr>
            <a:r>
              <a:rPr lang="en-US"/>
              <a:t>Click to edit Master text styles</a:t>
            </a:r>
          </a:p>
          <a:p>
            <a:pPr lvl="1">
              <a:spcBef>
                <a:spcPts val="600"/>
              </a:spcBef>
              <a:spcAft>
                <a:spcPts val="600"/>
              </a:spcAft>
            </a:pPr>
            <a:r>
              <a:rPr lang="en-US"/>
              <a:t>Second level</a:t>
            </a:r>
          </a:p>
          <a:p>
            <a:pPr lvl="2">
              <a:spcBef>
                <a:spcPts val="600"/>
              </a:spcBef>
              <a:spcAft>
                <a:spcPts val="600"/>
              </a:spcAft>
            </a:pPr>
            <a:r>
              <a:rPr lang="en-US"/>
              <a:t>Third level</a:t>
            </a:r>
          </a:p>
          <a:p>
            <a:pPr lvl="3">
              <a:spcBef>
                <a:spcPts val="600"/>
              </a:spcBef>
              <a:spcAft>
                <a:spcPts val="600"/>
              </a:spcAft>
            </a:pPr>
            <a:r>
              <a:rPr lang="en-US"/>
              <a:t>Fourth level</a:t>
            </a:r>
          </a:p>
          <a:p>
            <a:pPr lvl="4">
              <a:spcBef>
                <a:spcPts val="600"/>
              </a:spcBef>
              <a:spcAft>
                <a:spcPts val="600"/>
              </a:spcAft>
            </a:pPr>
            <a:r>
              <a:rPr lang="en-US"/>
              <a:t>Fifth level</a:t>
            </a:r>
          </a:p>
        </p:txBody>
      </p:sp>
      <p:sp>
        <p:nvSpPr>
          <p:cNvPr id="7" name="Title 1"/>
          <p:cNvSpPr>
            <a:spLocks noGrp="1"/>
          </p:cNvSpPr>
          <p:nvPr>
            <p:ph type="title"/>
          </p:nvPr>
        </p:nvSpPr>
        <p:spPr bwMode="invGray">
          <a:xfrm>
            <a:off x="381000" y="381202"/>
            <a:ext cx="8382000"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0" kern="1200" spc="-150">
                <a:ln w="3175">
                  <a:noFill/>
                </a:ln>
                <a:gradFill flip="none" rotWithShape="1">
                  <a:gsLst>
                    <a:gs pos="0">
                      <a:srgbClr val="FFFFB9"/>
                    </a:gs>
                    <a:gs pos="36000">
                      <a:srgbClr val="FFFF99"/>
                    </a:gs>
                    <a:gs pos="86000">
                      <a:srgbClr val="F6AE1E"/>
                    </a:gs>
                  </a:gsLst>
                  <a:lin ang="5400000" scaled="0"/>
                </a:gradFill>
                <a:effectLst>
                  <a:outerShdw blurRad="50800" dist="38100" dir="2700000" algn="tl" rotWithShape="0">
                    <a:prstClr val="black">
                      <a:alpha val="40000"/>
                    </a:prstClr>
                  </a:outerShdw>
                </a:effectLst>
                <a:latin typeface="+mj-lt"/>
                <a:ea typeface="+mn-ea"/>
                <a:cs typeface="Arial"/>
              </a:defRPr>
            </a:lvl1pPr>
          </a:lstStyle>
          <a:p>
            <a:r>
              <a:rPr lang="en-US"/>
              <a:t>Click to edit Master title style</a:t>
            </a:r>
          </a:p>
        </p:txBody>
      </p:sp>
    </p:spTree>
    <p:extLst>
      <p:ext uri="{BB962C8B-B14F-4D97-AF65-F5344CB8AC3E}">
        <p14:creationId xmlns:p14="http://schemas.microsoft.com/office/powerpoint/2010/main" val="3530123159"/>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3401" y="2098852"/>
            <a:ext cx="4114800" cy="346249"/>
          </a:xfrm>
        </p:spPr>
        <p:txBody>
          <a:bodyPr anchor="b"/>
          <a:lstStyle>
            <a:lvl1pPr marL="0" indent="0">
              <a:lnSpc>
                <a:spcPct val="90000"/>
              </a:lnSpc>
              <a:spcBef>
                <a:spcPct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533400" y="2515922"/>
            <a:ext cx="4114800" cy="2886944"/>
          </a:xfrm>
          <a:noFill/>
          <a:ln w="9525">
            <a:noFill/>
            <a:miter lim="800000"/>
          </a:ln>
        </p:spPr>
        <p:txBody>
          <a:bodyPr vert="horz" wrap="square" lIns="0" tIns="0" rIns="0" bIns="0" numCol="1" anchor="t" anchorCtr="0" compatLnSpc="1">
            <a:prstTxWarp prst="textNoShape">
              <a:avLst/>
            </a:prstTxWarp>
            <a:spAutoFit/>
          </a:bodyPr>
          <a:lstStyle>
            <a:lvl1pPr>
              <a:defRPr lang="en-US" smtClean="0"/>
            </a:lvl1pPr>
            <a:lvl2pPr>
              <a:defRPr lang="en-US" smtClean="0"/>
            </a:lvl2pPr>
            <a:lvl3pPr>
              <a:defRPr lang="en-US" smtClean="0"/>
            </a:lvl3pPr>
            <a:lvl4pPr>
              <a:defRPr lang="en-US" smtClean="0"/>
            </a:lvl4pPr>
            <a:lvl5pPr>
              <a:defRPr lang="en-US"/>
            </a:lvl5pPr>
          </a:lstStyle>
          <a:p>
            <a:pPr lvl="0">
              <a:spcBef>
                <a:spcPts val="600"/>
              </a:spcBef>
              <a:spcAft>
                <a:spcPts val="600"/>
              </a:spcAft>
            </a:pPr>
            <a:r>
              <a:rPr lang="en-US"/>
              <a:t>Click to edit Master text styles</a:t>
            </a:r>
          </a:p>
          <a:p>
            <a:pPr lvl="1">
              <a:spcBef>
                <a:spcPts val="600"/>
              </a:spcBef>
              <a:spcAft>
                <a:spcPts val="600"/>
              </a:spcAft>
            </a:pPr>
            <a:r>
              <a:rPr lang="en-US"/>
              <a:t>Second level</a:t>
            </a:r>
          </a:p>
          <a:p>
            <a:pPr lvl="2">
              <a:spcBef>
                <a:spcPts val="600"/>
              </a:spcBef>
              <a:spcAft>
                <a:spcPts val="600"/>
              </a:spcAft>
            </a:pPr>
            <a:r>
              <a:rPr lang="en-US"/>
              <a:t>Third level</a:t>
            </a:r>
          </a:p>
          <a:p>
            <a:pPr lvl="3">
              <a:spcBef>
                <a:spcPts val="600"/>
              </a:spcBef>
              <a:spcAft>
                <a:spcPts val="600"/>
              </a:spcAft>
            </a:pPr>
            <a:r>
              <a:rPr lang="en-US"/>
              <a:t>Fourth level</a:t>
            </a:r>
          </a:p>
          <a:p>
            <a:pPr lvl="4">
              <a:spcBef>
                <a:spcPts val="600"/>
              </a:spcBef>
              <a:spcAft>
                <a:spcPts val="600"/>
              </a:spcAft>
            </a:pPr>
            <a:r>
              <a:rPr lang="en-US"/>
              <a:t>Fifth level</a:t>
            </a:r>
          </a:p>
        </p:txBody>
      </p:sp>
      <p:sp>
        <p:nvSpPr>
          <p:cNvPr id="5" name="Text Placeholder 4"/>
          <p:cNvSpPr>
            <a:spLocks noGrp="1"/>
          </p:cNvSpPr>
          <p:nvPr>
            <p:ph type="body" sz="quarter" idx="3"/>
          </p:nvPr>
        </p:nvSpPr>
        <p:spPr>
          <a:xfrm>
            <a:off x="4798383" y="2104054"/>
            <a:ext cx="4117019" cy="346249"/>
          </a:xfrm>
        </p:spPr>
        <p:txBody>
          <a:bodyPr anchor="b"/>
          <a:lstStyle>
            <a:lvl1pPr marL="0" indent="0">
              <a:lnSpc>
                <a:spcPct val="90000"/>
              </a:lnSpc>
              <a:spcBef>
                <a:spcPct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97426" y="2521124"/>
            <a:ext cx="4117974" cy="2886944"/>
          </a:xfrm>
          <a:noFill/>
          <a:ln w="9525">
            <a:noFill/>
            <a:miter lim="800000"/>
          </a:ln>
        </p:spPr>
        <p:txBody>
          <a:bodyPr vert="horz" wrap="square" lIns="0" tIns="0" rIns="0" bIns="0" numCol="1" anchor="t" anchorCtr="0" compatLnSpc="1">
            <a:prstTxWarp prst="textNoShape">
              <a:avLst/>
            </a:prstTxWarp>
            <a:spAutoFit/>
          </a:bodyPr>
          <a:lstStyle>
            <a:lvl1pPr>
              <a:defRPr lang="en-US" smtClean="0"/>
            </a:lvl1pPr>
            <a:lvl2pPr>
              <a:defRPr lang="en-US" smtClean="0"/>
            </a:lvl2pPr>
            <a:lvl3pPr>
              <a:defRPr lang="en-US" smtClean="0"/>
            </a:lvl3pPr>
            <a:lvl4pPr>
              <a:defRPr lang="en-US" smtClean="0"/>
            </a:lvl4pPr>
            <a:lvl5pPr>
              <a:defRPr lang="en-US"/>
            </a:lvl5pPr>
          </a:lstStyle>
          <a:p>
            <a:pPr lvl="0">
              <a:spcBef>
                <a:spcPts val="600"/>
              </a:spcBef>
              <a:spcAft>
                <a:spcPts val="600"/>
              </a:spcAft>
            </a:pPr>
            <a:r>
              <a:rPr lang="en-US"/>
              <a:t>Click to edit Master text styles</a:t>
            </a:r>
          </a:p>
          <a:p>
            <a:pPr lvl="1">
              <a:spcBef>
                <a:spcPts val="600"/>
              </a:spcBef>
              <a:spcAft>
                <a:spcPts val="600"/>
              </a:spcAft>
            </a:pPr>
            <a:r>
              <a:rPr lang="en-US"/>
              <a:t>Second level</a:t>
            </a:r>
          </a:p>
          <a:p>
            <a:pPr lvl="2">
              <a:spcBef>
                <a:spcPts val="600"/>
              </a:spcBef>
              <a:spcAft>
                <a:spcPts val="600"/>
              </a:spcAft>
            </a:pPr>
            <a:r>
              <a:rPr lang="en-US"/>
              <a:t>Third level</a:t>
            </a:r>
          </a:p>
          <a:p>
            <a:pPr lvl="3">
              <a:spcBef>
                <a:spcPts val="600"/>
              </a:spcBef>
              <a:spcAft>
                <a:spcPts val="600"/>
              </a:spcAft>
            </a:pPr>
            <a:r>
              <a:rPr lang="en-US"/>
              <a:t>Fourth level</a:t>
            </a:r>
          </a:p>
          <a:p>
            <a:pPr lvl="4">
              <a:spcBef>
                <a:spcPts val="600"/>
              </a:spcBef>
              <a:spcAft>
                <a:spcPts val="600"/>
              </a:spcAft>
            </a:pPr>
            <a:r>
              <a:rPr lang="en-US"/>
              <a:t>Fifth level</a:t>
            </a:r>
          </a:p>
        </p:txBody>
      </p:sp>
      <p:sp>
        <p:nvSpPr>
          <p:cNvPr id="9" name="Title 1"/>
          <p:cNvSpPr>
            <a:spLocks noGrp="1"/>
          </p:cNvSpPr>
          <p:nvPr>
            <p:ph type="title"/>
          </p:nvPr>
        </p:nvSpPr>
        <p:spPr bwMode="invGray">
          <a:xfrm>
            <a:off x="381000" y="381202"/>
            <a:ext cx="8382000"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0" kern="1200" spc="-150">
                <a:ln w="3175">
                  <a:noFill/>
                </a:ln>
                <a:gradFill flip="none" rotWithShape="1">
                  <a:gsLst>
                    <a:gs pos="0">
                      <a:srgbClr val="FFFFB9"/>
                    </a:gs>
                    <a:gs pos="36000">
                      <a:srgbClr val="FFFF99"/>
                    </a:gs>
                    <a:gs pos="86000">
                      <a:srgbClr val="F6AE1E"/>
                    </a:gs>
                  </a:gsLst>
                  <a:lin ang="5400000" scaled="0"/>
                </a:gradFill>
                <a:effectLst>
                  <a:outerShdw blurRad="50800" dist="38100" dir="2700000" algn="tl" rotWithShape="0">
                    <a:prstClr val="black">
                      <a:alpha val="40000"/>
                    </a:prstClr>
                  </a:outerShdw>
                </a:effectLst>
                <a:latin typeface="+mj-lt"/>
                <a:ea typeface="+mn-ea"/>
                <a:cs typeface="Arial"/>
              </a:defRPr>
            </a:lvl1pPr>
          </a:lstStyle>
          <a:p>
            <a:r>
              <a:rPr lang="en-US"/>
              <a:t>Click to edit Master title style</a:t>
            </a:r>
          </a:p>
        </p:txBody>
      </p:sp>
    </p:spTree>
    <p:extLst>
      <p:ext uri="{BB962C8B-B14F-4D97-AF65-F5344CB8AC3E}">
        <p14:creationId xmlns:p14="http://schemas.microsoft.com/office/powerpoint/2010/main" val="928147001"/>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Title and Conten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bwMode="white">
          <a:xfrm>
            <a:off x="381000" y="1828800"/>
            <a:ext cx="8382000" cy="2443746"/>
          </a:xfrm>
          <a:noFill/>
          <a:ln w="9525">
            <a:noFill/>
            <a:miter lim="800000"/>
          </a:ln>
        </p:spPr>
        <p:txBody>
          <a:bodyPr vert="horz" wrap="square" lIns="0" tIns="0" rIns="0" bIns="0" numCol="1" anchor="t" anchorCtr="0" compatLnSpc="1">
            <a:prstTxWarp prst="textNoShape">
              <a:avLst/>
            </a:prstTxWarp>
            <a:spAutoFit/>
          </a:bodyPr>
          <a:lstStyle>
            <a:lvl1pPr>
              <a:defRPr lang="en-US" smtClean="0"/>
            </a:lvl1pPr>
            <a:lvl2pPr>
              <a:defRPr lang="en-US" smtClean="0"/>
            </a:lvl2pPr>
            <a:lvl3pPr>
              <a:defRPr lang="en-US" smtClean="0"/>
            </a:lvl3pPr>
            <a:lvl4pPr>
              <a:defRPr lang="en-US" smtClean="0"/>
            </a:lvl4pPr>
            <a:lvl5pPr>
              <a:defRPr lang="en-US"/>
            </a:lvl5pPr>
          </a:lstStyle>
          <a:p>
            <a:pPr lvl="0">
              <a:spcBef>
                <a:spcPts val="600"/>
              </a:spcBef>
              <a:spcAft>
                <a:spcPts val="600"/>
              </a:spcAft>
            </a:pPr>
            <a:r>
              <a:rPr lang="en-US"/>
              <a:t>Click to edit Master text styles</a:t>
            </a:r>
          </a:p>
          <a:p>
            <a:pPr lvl="1">
              <a:spcBef>
                <a:spcPts val="600"/>
              </a:spcBef>
              <a:spcAft>
                <a:spcPts val="600"/>
              </a:spcAft>
            </a:pPr>
            <a:r>
              <a:rPr lang="en-US"/>
              <a:t>Second level</a:t>
            </a:r>
          </a:p>
          <a:p>
            <a:pPr lvl="2">
              <a:spcBef>
                <a:spcPts val="600"/>
              </a:spcBef>
              <a:spcAft>
                <a:spcPts val="600"/>
              </a:spcAft>
            </a:pPr>
            <a:r>
              <a:rPr lang="en-US"/>
              <a:t>Third level</a:t>
            </a:r>
          </a:p>
          <a:p>
            <a:pPr lvl="3">
              <a:spcBef>
                <a:spcPts val="600"/>
              </a:spcBef>
              <a:spcAft>
                <a:spcPts val="600"/>
              </a:spcAft>
            </a:pPr>
            <a:r>
              <a:rPr lang="en-US"/>
              <a:t>Fourth level</a:t>
            </a:r>
          </a:p>
          <a:p>
            <a:pPr lvl="4">
              <a:spcBef>
                <a:spcPts val="600"/>
              </a:spcBef>
              <a:spcAft>
                <a:spcPts val="600"/>
              </a:spcAft>
            </a:pPr>
            <a:r>
              <a:rPr lang="en-US"/>
              <a:t>Fifth level</a:t>
            </a:r>
          </a:p>
        </p:txBody>
      </p:sp>
      <p:sp>
        <p:nvSpPr>
          <p:cNvPr id="4" name="Title 1"/>
          <p:cNvSpPr>
            <a:spLocks noGrp="1"/>
          </p:cNvSpPr>
          <p:nvPr>
            <p:ph type="title"/>
          </p:nvPr>
        </p:nvSpPr>
        <p:spPr bwMode="invGray">
          <a:xfrm>
            <a:off x="419100" y="375693"/>
            <a:ext cx="8382000"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a:ln w="3175">
                  <a:noFill/>
                </a:ln>
                <a:gradFill flip="none" rotWithShape="1">
                  <a:gsLst>
                    <a:gs pos="0">
                      <a:srgbClr val="FFFFB9"/>
                    </a:gs>
                    <a:gs pos="36000">
                      <a:srgbClr val="FFFF99"/>
                    </a:gs>
                    <a:gs pos="86000">
                      <a:srgbClr val="F6AE1E"/>
                    </a:gs>
                  </a:gsLst>
                  <a:lin ang="5400000" scaled="0"/>
                </a:gradFill>
                <a:effectLst>
                  <a:outerShdw blurRad="50800" dist="38100" dir="2700000" algn="tl" rotWithShape="0">
                    <a:prstClr val="black">
                      <a:alpha val="40000"/>
                    </a:prstClr>
                  </a:outerShdw>
                </a:effectLst>
                <a:latin typeface="+mj-lt"/>
                <a:ea typeface="+mn-ea"/>
                <a:cs typeface="Arial"/>
              </a:defRPr>
            </a:lvl1pPr>
          </a:lstStyle>
          <a:p>
            <a:r>
              <a:rPr lang="en-US"/>
              <a:t>Click to edit Master title style</a:t>
            </a:r>
          </a:p>
        </p:txBody>
      </p:sp>
    </p:spTree>
    <p:extLst>
      <p:ext uri="{BB962C8B-B14F-4D97-AF65-F5344CB8AC3E}">
        <p14:creationId xmlns:p14="http://schemas.microsoft.com/office/powerpoint/2010/main" val="79579330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lvl1pPr>
              <a:defRPr>
                <a:latin typeface="Century Gothic" panose="020B0502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1500" b="0" cap="all" baseline="0">
                <a:solidFill>
                  <a:schemeClr val="tx2"/>
                </a:solidFill>
                <a:latin typeface="Gill Sans MT" panose="020B0502020104020203"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p:cNvSpPr>
            <a:spLocks noGrp="1"/>
          </p:cNvSpPr>
          <p:nvPr>
            <p:ph sz="half" idx="2"/>
          </p:nvPr>
        </p:nvSpPr>
        <p:spPr>
          <a:xfrm>
            <a:off x="822960" y="2582334"/>
            <a:ext cx="3703320" cy="3378200"/>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1500" b="0" cap="all" baseline="0">
                <a:solidFill>
                  <a:schemeClr val="tx2"/>
                </a:solidFill>
                <a:latin typeface="Gill Sans MT" panose="020B0502020104020203"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6" name="Content Placeholder 5"/>
          <p:cNvSpPr>
            <a:spLocks noGrp="1"/>
          </p:cNvSpPr>
          <p:nvPr>
            <p:ph sz="quarter" idx="4"/>
          </p:nvPr>
        </p:nvSpPr>
        <p:spPr>
          <a:xfrm>
            <a:off x="4663440" y="2582334"/>
            <a:ext cx="3703320" cy="3378200"/>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E6426E2C-56C1-4E0D-A793-0088A7FDD37E}" type="datetimeFigureOut">
              <a:rPr lang="en-US" dirty="0"/>
              <a:t>10/6/2020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3656506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7" name="Freeform 6"/>
          <p:cNvSpPr/>
          <p:nvPr userDrawn="1"/>
        </p:nvSpPr>
        <p:spPr bwMode="auto">
          <a:xfrm>
            <a:off x="-9524" y="6317902"/>
            <a:ext cx="9153525" cy="540098"/>
          </a:xfrm>
          <a:custGeom>
            <a:avLst/>
            <a:gdLst>
              <a:gd name="connsiteX0" fmla="*/ 0 w 9153525"/>
              <a:gd name="connsiteY0" fmla="*/ 540098 h 540098"/>
              <a:gd name="connsiteX1" fmla="*/ 9153525 w 9153525"/>
              <a:gd name="connsiteY1" fmla="*/ 540098 h 540098"/>
              <a:gd name="connsiteX2" fmla="*/ 9153525 w 9153525"/>
              <a:gd name="connsiteY2" fmla="*/ 140048 h 540098"/>
              <a:gd name="connsiteX3" fmla="*/ 7219950 w 9153525"/>
              <a:gd name="connsiteY3" fmla="*/ 35273 h 540098"/>
              <a:gd name="connsiteX4" fmla="*/ 5848350 w 9153525"/>
              <a:gd name="connsiteY4" fmla="*/ 6698 h 540098"/>
              <a:gd name="connsiteX5" fmla="*/ 4467225 w 9153525"/>
              <a:gd name="connsiteY5" fmla="*/ 149573 h 540098"/>
              <a:gd name="connsiteX6" fmla="*/ 3114675 w 9153525"/>
              <a:gd name="connsiteY6" fmla="*/ 273398 h 540098"/>
              <a:gd name="connsiteX7" fmla="*/ 2009775 w 9153525"/>
              <a:gd name="connsiteY7" fmla="*/ 254348 h 540098"/>
              <a:gd name="connsiteX8" fmla="*/ 838200 w 9153525"/>
              <a:gd name="connsiteY8" fmla="*/ 168623 h 540098"/>
              <a:gd name="connsiteX9" fmla="*/ 19050 w 9153525"/>
              <a:gd name="connsiteY9" fmla="*/ 225773 h 540098"/>
              <a:gd name="connsiteX10" fmla="*/ 0 w 9153525"/>
              <a:gd name="connsiteY10" fmla="*/ 540098 h 540098"/>
              <a:gd name="connsiteX11" fmla="*/ 0 w 9153525"/>
              <a:gd name="connsiteY11" fmla="*/ 506853 h 506853"/>
              <a:gd name="connsiteX12" fmla="*/ 19050 w 9172575"/>
              <a:gd name="connsiteY12" fmla="*/ 542943 h 542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53525" h="540098">
                <a:moveTo>
                  <a:pt x="0" y="540098"/>
                </a:moveTo>
                <a:lnTo>
                  <a:pt x="9153525" y="540098"/>
                </a:lnTo>
                <a:lnTo>
                  <a:pt x="9153525" y="140048"/>
                </a:lnTo>
                <a:lnTo>
                  <a:pt x="7219950" y="35273"/>
                </a:lnTo>
                <a:cubicBezTo>
                  <a:pt x="6669087" y="13048"/>
                  <a:pt x="6307137" y="-12352"/>
                  <a:pt x="5848350" y="6698"/>
                </a:cubicBezTo>
                <a:cubicBezTo>
                  <a:pt x="5389563" y="25748"/>
                  <a:pt x="4922838" y="105123"/>
                  <a:pt x="4467225" y="149573"/>
                </a:cubicBezTo>
                <a:cubicBezTo>
                  <a:pt x="4011612" y="194023"/>
                  <a:pt x="3524250" y="255936"/>
                  <a:pt x="3114675" y="273398"/>
                </a:cubicBezTo>
                <a:cubicBezTo>
                  <a:pt x="2746375" y="267048"/>
                  <a:pt x="2389187" y="271810"/>
                  <a:pt x="2009775" y="254348"/>
                </a:cubicBezTo>
                <a:cubicBezTo>
                  <a:pt x="1630363" y="236886"/>
                  <a:pt x="1169987" y="173385"/>
                  <a:pt x="838200" y="168623"/>
                </a:cubicBezTo>
                <a:cubicBezTo>
                  <a:pt x="506413" y="163861"/>
                  <a:pt x="173037" y="165448"/>
                  <a:pt x="19050" y="225773"/>
                </a:cubicBezTo>
                <a:lnTo>
                  <a:pt x="0" y="540098"/>
                </a:lnTo>
                <a:close/>
              </a:path>
            </a:pathLst>
          </a:custGeom>
          <a:blipFill>
            <a:blip r:embed="rId2">
              <a:extLst>
                <a:ext uri="{BEBA8EAE-BF5A-486C-A8C5-ECC9F3942E4B}">
                  <a14:imgProps xmlns:a14="http://schemas.microsoft.com/office/drawing/2010/main">
                    <a14:imgLayer r:embed="rId3">
                      <a14:imgEffect>
                        <a14:saturation sat="66000"/>
                      </a14:imgEffect>
                      <a14:imgEffect>
                        <a14:brightnessContrast contrast="-20000"/>
                      </a14:imgEffect>
                    </a14:imgLayer>
                  </a14:imgProps>
                </a:ext>
              </a:extLst>
            </a:blip>
            <a:stretch>
              <a:fillRect/>
            </a:stretch>
          </a:blip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23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pitchFamily="34" charset="0"/>
              <a:cs typeface="Arial"/>
            </a:endParaRPr>
          </a:p>
        </p:txBody>
      </p:sp>
      <p:pic>
        <p:nvPicPr>
          <p:cNvPr id="5" name="Picture 4"/>
          <p:cNvPicPr>
            <a:picLocks noChangeAspect="1" noChangeArrowheads="1"/>
          </p:cNvPicPr>
          <p:nvPr userDrawn="1"/>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l="1163" r="1130" b="72802"/>
          <a:stretch>
            <a:fillRect/>
          </a:stretch>
        </p:blipFill>
        <p:spPr bwMode="auto">
          <a:xfrm>
            <a:off x="0" y="0"/>
            <a:ext cx="9144000" cy="1888102"/>
          </a:xfrm>
          <a:prstGeom prst="flowChartDocumen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bwMode="ltGray">
          <a:xfrm>
            <a:off x="533400" y="381000"/>
            <a:ext cx="8229600" cy="553998"/>
          </a:xfrm>
        </p:spPr>
        <p:txBody>
          <a:bodyPr vert="horz" wrap="square" lIns="0" tIns="0" rIns="0" bIns="0" rtlCol="0" anchor="t">
            <a:spAutoFit/>
          </a:bodyPr>
          <a:lstStyle>
            <a:lvl1pPr>
              <a:defRPr lang="en-US">
                <a:effectLst>
                  <a:outerShdw blurRad="50800" dist="38100" dir="2700000" algn="tl" rotWithShape="0">
                    <a:schemeClr val="bg1">
                      <a:alpha val="80000"/>
                    </a:schemeClr>
                  </a:outerShdw>
                </a:effectLst>
                <a:latin typeface="+mn-lt"/>
              </a:defRPr>
            </a:lvl1pPr>
          </a:lstStyle>
          <a:p>
            <a:pPr lvl="0" algn="r"/>
            <a:r>
              <a:rPr lang="en-US"/>
              <a:t>Click to edit Master title style</a:t>
            </a:r>
          </a:p>
        </p:txBody>
      </p:sp>
      <p:sp>
        <p:nvSpPr>
          <p:cNvPr id="8" name="Slide Number Placeholder 32"/>
          <p:cNvSpPr txBox="1">
            <a:spLocks noGrp="1"/>
          </p:cNvSpPr>
          <p:nvPr userDrawn="1"/>
        </p:nvSpPr>
        <p:spPr bwMode="auto">
          <a:xfrm>
            <a:off x="8458200" y="6481582"/>
            <a:ext cx="685800" cy="365125"/>
          </a:xfrm>
          <a:prstGeom prst="rect">
            <a:avLst/>
          </a:prstGeom>
          <a:noFill/>
          <a:ln>
            <a:miter lim="800000"/>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FDEAEE8-88C6-4A34-99AA-1F41DD91E381}" type="slidenum">
              <a:rPr kumimoji="0" lang="en-US" sz="1400" b="0" i="0" u="none" strike="noStrike" kern="1200" cap="none" spc="0" normalizeH="0" baseline="0" noProof="0">
                <a:ln>
                  <a:noFill/>
                </a:ln>
                <a:solidFill>
                  <a:prstClr val="white"/>
                </a:solidFill>
                <a:effectLst>
                  <a:outerShdw blurRad="38100" dist="38100" dir="2700000" algn="tl">
                    <a:srgbClr val="000000"/>
                  </a:outerShdw>
                </a:effectLst>
                <a:uLnTx/>
                <a:uFillTx/>
                <a:latin typeface="Calibri"/>
                <a:cs typeface="Arial"/>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dirty="0">
              <a:ln>
                <a:noFill/>
              </a:ln>
              <a:solidFill>
                <a:prstClr val="white"/>
              </a:solidFill>
              <a:effectLst>
                <a:outerShdw blurRad="38100" dist="38100" dir="2700000" algn="tl">
                  <a:srgbClr val="000000"/>
                </a:outerShdw>
              </a:effectLst>
              <a:uLnTx/>
              <a:uFillTx/>
              <a:latin typeface="Calibri"/>
              <a:cs typeface="Arial"/>
            </a:endParaRPr>
          </a:p>
        </p:txBody>
      </p:sp>
    </p:spTree>
    <p:extLst>
      <p:ext uri="{BB962C8B-B14F-4D97-AF65-F5344CB8AC3E}">
        <p14:creationId xmlns:p14="http://schemas.microsoft.com/office/powerpoint/2010/main" val="315936799"/>
      </p:ext>
    </p:extLst>
  </p:cSld>
  <p:clrMapOvr>
    <a:masterClrMapping/>
  </p:clrMapOvr>
  <p:transition>
    <p:fade/>
  </p:transition>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bwMode="invGray">
          <a:xfrm>
            <a:off x="685802" y="649805"/>
            <a:ext cx="7726627"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a:ln w="3175">
                  <a:noFill/>
                </a:ln>
                <a:gradFill flip="none" rotWithShape="1">
                  <a:gsLst>
                    <a:gs pos="0">
                      <a:srgbClr val="FFFFB9"/>
                    </a:gs>
                    <a:gs pos="36000">
                      <a:srgbClr val="FFFF99"/>
                    </a:gs>
                    <a:gs pos="86000">
                      <a:srgbClr val="F6AE1E"/>
                    </a:gs>
                  </a:gsLst>
                  <a:lin ang="5400000" scaled="0"/>
                </a:gradFill>
                <a:effectLst>
                  <a:outerShdw blurRad="50800" dist="38100" dir="2700000" algn="tl" rotWithShape="0">
                    <a:prstClr val="black">
                      <a:alpha val="40000"/>
                    </a:prstClr>
                  </a:outerShdw>
                </a:effectLst>
                <a:latin typeface="+mj-lt"/>
                <a:ea typeface="+mn-ea"/>
                <a:cs typeface="Arial"/>
              </a:defRPr>
            </a:lvl1pPr>
          </a:lstStyle>
          <a:p>
            <a:r>
              <a:rPr lang="en-US"/>
              <a:t>Click to edit Master title style</a:t>
            </a:r>
          </a:p>
        </p:txBody>
      </p:sp>
      <p:sp>
        <p:nvSpPr>
          <p:cNvPr id="3" name="Subtitle 2"/>
          <p:cNvSpPr>
            <a:spLocks noGrp="1"/>
          </p:cNvSpPr>
          <p:nvPr>
            <p:ph type="subTitle" idx="1"/>
          </p:nvPr>
        </p:nvSpPr>
        <p:spPr>
          <a:xfrm>
            <a:off x="1368955" y="4344992"/>
            <a:ext cx="7043208" cy="461665"/>
          </a:xfrm>
        </p:spPr>
        <p:txBody>
          <a:bodyPr>
            <a:noAutofit/>
          </a:bodyPr>
          <a:lstStyle>
            <a:lvl1pPr marL="0" indent="0" algn="l">
              <a:lnSpc>
                <a:spcPct val="90000"/>
              </a:lnSpc>
              <a:spcBef>
                <a:spcPct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p>
        </p:txBody>
      </p:sp>
      <p:sp>
        <p:nvSpPr>
          <p:cNvPr id="7" name="Text Placeholder 6"/>
          <p:cNvSpPr>
            <a:spLocks noGrp="1"/>
          </p:cNvSpPr>
          <p:nvPr>
            <p:ph type="body" sz="quarter" idx="10"/>
          </p:nvPr>
        </p:nvSpPr>
        <p:spPr>
          <a:xfrm>
            <a:off x="722049" y="2355850"/>
            <a:ext cx="7690114" cy="1384994"/>
          </a:xfrm>
        </p:spPr>
        <p:txBody>
          <a:bodyPr>
            <a:noAutofit/>
            <a:scene3d>
              <a:camera prst="orthographicFront"/>
              <a:lightRig rig="flat" dir="t"/>
            </a:scene3d>
            <a:sp3d extrusionH="88900" contourW="2540">
              <a:bevelT w="38100" h="31750"/>
              <a:contourClr>
                <a:srgbClr val="F4A234"/>
              </a:contourClr>
            </a:sp3d>
          </a:bodyPr>
          <a:lstStyle>
            <a:lvl1pPr marL="0" indent="0" algn="ctr">
              <a:buFont typeface="Arial" pitchFamily="34" charset="0"/>
              <a:buNone/>
              <a:defRPr kumimoji="0" lang="en-US" sz="4400" b="1" i="1" u="none" strike="noStrike" kern="1200" cap="none" spc="0" normalizeH="0" baseline="0" noProof="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a:t>Click to edit Master text styles</a:t>
            </a:r>
          </a:p>
        </p:txBody>
      </p:sp>
    </p:spTree>
    <p:extLst>
      <p:ext uri="{BB962C8B-B14F-4D97-AF65-F5344CB8AC3E}">
        <p14:creationId xmlns:p14="http://schemas.microsoft.com/office/powerpoint/2010/main" val="859999188"/>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1"/>
            <a:ext cx="8382000" cy="609398"/>
          </a:xfrm>
        </p:spPr>
        <p:txBody>
          <a:bodyPr/>
          <a:lstStyle>
            <a:lvl1pPr algn="ctr">
              <a:defRPr sz="4400"/>
            </a:lvl1pPr>
          </a:lstStyle>
          <a:p>
            <a:r>
              <a:rPr lang="en-US"/>
              <a:t>Click to edit Master title style</a:t>
            </a:r>
          </a:p>
        </p:txBody>
      </p:sp>
      <p:sp>
        <p:nvSpPr>
          <p:cNvPr id="5" name="Text Placeholder 4"/>
          <p:cNvSpPr>
            <a:spLocks noGrp="1"/>
          </p:cNvSpPr>
          <p:nvPr>
            <p:ph type="body" sz="quarter" idx="12"/>
          </p:nvPr>
        </p:nvSpPr>
        <p:spPr>
          <a:xfrm>
            <a:off x="457200" y="2057400"/>
            <a:ext cx="8305800" cy="2443746"/>
          </a:xfrm>
          <a:noFill/>
          <a:ln w="9525">
            <a:noFill/>
            <a:miter lim="800000"/>
          </a:ln>
        </p:spPr>
        <p:txBody>
          <a:bodyPr vert="horz" wrap="square" lIns="0" tIns="0" rIns="0" bIns="0" numCol="1" anchor="t" anchorCtr="0" compatLnSpc="1">
            <a:prstTxWarp prst="textNoShape">
              <a:avLst/>
            </a:prstTxWarp>
            <a:spAutoFit/>
          </a:bodyPr>
          <a:lstStyle>
            <a:lvl1pPr>
              <a:defRPr lang="en-US" smtClean="0"/>
            </a:lvl1pPr>
            <a:lvl2pPr>
              <a:defRPr lang="en-US" smtClean="0"/>
            </a:lvl2pPr>
            <a:lvl3pPr>
              <a:defRPr lang="en-US" smtClean="0"/>
            </a:lvl3pPr>
            <a:lvl4pPr>
              <a:defRPr lang="en-US" smtClean="0"/>
            </a:lvl4pPr>
            <a:lvl5pPr>
              <a:defRPr lang="en-US"/>
            </a:lvl5pPr>
          </a:lstStyle>
          <a:p>
            <a:pPr lvl="0">
              <a:spcBef>
                <a:spcPts val="600"/>
              </a:spcBef>
              <a:spcAft>
                <a:spcPts val="600"/>
              </a:spcAft>
            </a:pPr>
            <a:r>
              <a:rPr lang="en-US"/>
              <a:t>Click to edit Master text styles</a:t>
            </a:r>
          </a:p>
          <a:p>
            <a:pPr lvl="1">
              <a:spcBef>
                <a:spcPts val="600"/>
              </a:spcBef>
              <a:spcAft>
                <a:spcPts val="600"/>
              </a:spcAft>
            </a:pPr>
            <a:r>
              <a:rPr lang="en-US"/>
              <a:t>Second level</a:t>
            </a:r>
          </a:p>
          <a:p>
            <a:pPr lvl="2">
              <a:spcBef>
                <a:spcPts val="600"/>
              </a:spcBef>
              <a:spcAft>
                <a:spcPts val="600"/>
              </a:spcAft>
            </a:pPr>
            <a:r>
              <a:rPr lang="en-US"/>
              <a:t>Third level</a:t>
            </a:r>
          </a:p>
          <a:p>
            <a:pPr lvl="3">
              <a:spcBef>
                <a:spcPts val="600"/>
              </a:spcBef>
              <a:spcAft>
                <a:spcPts val="600"/>
              </a:spcAft>
            </a:pPr>
            <a:r>
              <a:rPr lang="en-US"/>
              <a:t>Fourth level</a:t>
            </a:r>
          </a:p>
          <a:p>
            <a:pPr lvl="4">
              <a:spcBef>
                <a:spcPts val="600"/>
              </a:spcBef>
              <a:spcAft>
                <a:spcPts val="600"/>
              </a:spcAft>
            </a:pPr>
            <a:r>
              <a:rPr lang="en-US"/>
              <a:t>Fifth level</a:t>
            </a:r>
          </a:p>
        </p:txBody>
      </p:sp>
    </p:spTree>
    <p:extLst>
      <p:ext uri="{BB962C8B-B14F-4D97-AF65-F5344CB8AC3E}">
        <p14:creationId xmlns:p14="http://schemas.microsoft.com/office/powerpoint/2010/main" val="84775973"/>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436602"/>
            <a:ext cx="8382000" cy="553998"/>
          </a:xfrm>
        </p:spPr>
        <p:txBody>
          <a:bodyPr/>
          <a:lstStyle>
            <a:lvl1pPr>
              <a:defRPr sz="4000"/>
            </a:lvl1pPr>
          </a:lstStyle>
          <a:p>
            <a:r>
              <a:rPr lang="en-US"/>
              <a:t>Click to edit Master title style</a:t>
            </a:r>
          </a:p>
        </p:txBody>
      </p:sp>
      <p:sp>
        <p:nvSpPr>
          <p:cNvPr id="5" name="Text Placeholder 4"/>
          <p:cNvSpPr>
            <a:spLocks noGrp="1"/>
          </p:cNvSpPr>
          <p:nvPr>
            <p:ph type="body" sz="quarter" idx="11"/>
          </p:nvPr>
        </p:nvSpPr>
        <p:spPr>
          <a:xfrm>
            <a:off x="457200" y="1981201"/>
            <a:ext cx="8305800" cy="2751522"/>
          </a:xfrm>
        </p:spPr>
        <p:txBody>
          <a:bodyPr/>
          <a:lstStyle>
            <a:lvl1pPr marL="396875" marR="0" indent="-396875" algn="l" defTabSz="914363" rtl="0" eaLnBrk="1" fontAlgn="auto" latinLnBrk="0" hangingPunct="1">
              <a:lnSpc>
                <a:spcPct val="90000"/>
              </a:lnSpc>
              <a:spcBef>
                <a:spcPct val="0"/>
              </a:spcBef>
              <a:spcAft>
                <a:spcPts val="1800"/>
              </a:spcAft>
              <a:buClrTx/>
              <a:buSzTx/>
              <a:buFontTx/>
              <a:buBlip>
                <a:blip r:embed="rId2"/>
              </a:buBlip>
              <a:defRPr/>
            </a:lvl1pPr>
            <a:lvl2pPr>
              <a:spcBef>
                <a:spcPct val="0"/>
              </a:spcBef>
              <a:spcAft>
                <a:spcPts val="1800"/>
              </a:spcAft>
              <a:defRPr>
                <a:solidFill>
                  <a:schemeClr val="accent4"/>
                </a:solidFill>
              </a:defRPr>
            </a:lvl2pPr>
            <a:lvl3pPr>
              <a:spcBef>
                <a:spcPct val="0"/>
              </a:spcBef>
              <a:spcAft>
                <a:spcPts val="1800"/>
              </a:spcAft>
              <a:defRPr>
                <a:solidFill>
                  <a:schemeClr val="accent3"/>
                </a:solidFill>
              </a:defRPr>
            </a:lvl3pPr>
            <a:lvl4pPr>
              <a:spcBef>
                <a:spcPct val="0"/>
              </a:spcBef>
              <a:spcAft>
                <a:spcPts val="1800"/>
              </a:spcAft>
              <a:defRPr>
                <a:solidFill>
                  <a:schemeClr val="accent2"/>
                </a:solidFill>
              </a:defRPr>
            </a:lvl4pPr>
            <a:lvl5pPr>
              <a:spcBef>
                <a:spcPct val="0"/>
              </a:spcBef>
              <a:spcAft>
                <a:spcPts val="1800"/>
              </a:spcAft>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3878576"/>
      </p:ext>
    </p:extLst>
  </p:cSld>
  <p:clrMapOvr>
    <a:masterClrMapping/>
  </p:clrMapOvr>
  <p:transition>
    <p:fade/>
  </p:transition>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685800" y="1981200"/>
            <a:ext cx="7772400" cy="443198"/>
          </a:xfrm>
        </p:spPr>
        <p:txBody>
          <a:bodyPr/>
          <a:lstStyle/>
          <a:p>
            <a:endParaRPr lang="en-US" dirty="0"/>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7322109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1752603"/>
            <a:ext cx="7772400" cy="21359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idx="14"/>
          </p:nvPr>
        </p:nvSpPr>
        <p:spPr>
          <a:xfrm>
            <a:off x="228600" y="304801"/>
            <a:ext cx="8382000" cy="609398"/>
          </a:xfrm>
        </p:spPr>
        <p:txBody>
          <a:bodyPr/>
          <a:lstStyle>
            <a:lvl1pPr>
              <a:defRPr sz="4400"/>
            </a:lvl1pPr>
          </a:lstStyle>
          <a:p>
            <a:r>
              <a:rPr lang="en-US"/>
              <a:t>Click to edit Master title style</a:t>
            </a:r>
          </a:p>
        </p:txBody>
      </p:sp>
    </p:spTree>
    <p:extLst>
      <p:ext uri="{BB962C8B-B14F-4D97-AF65-F5344CB8AC3E}">
        <p14:creationId xmlns:p14="http://schemas.microsoft.com/office/powerpoint/2010/main" val="3041325232"/>
      </p:ext>
    </p:extLst>
  </p:cSld>
  <p:clrMapOvr>
    <a:masterClrMapping/>
  </p:clrMapOvr>
  <p:transition spd="med">
    <p:pull dir="ld"/>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ext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1"/>
            <a:ext cx="8382000" cy="609398"/>
          </a:xfrm>
        </p:spPr>
        <p:txBody>
          <a:bodyPr/>
          <a:lstStyle>
            <a:lvl1pPr>
              <a:defRPr sz="4400"/>
            </a:lvl1pPr>
          </a:lstStyle>
          <a:p>
            <a:r>
              <a:rPr lang="en-US"/>
              <a:t>Click to edit Master title style</a:t>
            </a:r>
          </a:p>
        </p:txBody>
      </p:sp>
      <p:sp>
        <p:nvSpPr>
          <p:cNvPr id="5" name="Text Placeholder 4"/>
          <p:cNvSpPr>
            <a:spLocks noGrp="1"/>
          </p:cNvSpPr>
          <p:nvPr>
            <p:ph type="body" sz="quarter" idx="12"/>
          </p:nvPr>
        </p:nvSpPr>
        <p:spPr>
          <a:xfrm>
            <a:off x="304800" y="1676404"/>
            <a:ext cx="8305800" cy="2135969"/>
          </a:xfrm>
        </p:spPr>
        <p:txBody>
          <a:bodyPr/>
          <a:lstStyle>
            <a:lvl1pPr marL="396875" marR="0" indent="-396875" algn="l" defTabSz="914363" rtl="0" eaLnBrk="1" fontAlgn="auto" latinLnBrk="0" hangingPunct="1">
              <a:lnSpc>
                <a:spcPct val="90000"/>
              </a:lnSpc>
              <a:spcBef>
                <a:spcPct val="20000"/>
              </a:spcBef>
              <a:spcAft>
                <a:spcPct val="0"/>
              </a:spcAft>
              <a:buClrTx/>
              <a:buSzTx/>
              <a:buFontTx/>
              <a:buBlip>
                <a:blip r:embed="rId2"/>
              </a:buBlip>
              <a:defRPr/>
            </a:lvl1pPr>
            <a:lvl2pPr>
              <a:defRPr>
                <a:solidFill>
                  <a:schemeClr val="accent4"/>
                </a:solidFill>
              </a:defRPr>
            </a:lvl2pPr>
            <a:lvl3pPr>
              <a:defRPr>
                <a:solidFill>
                  <a:schemeClr val="accent3"/>
                </a:solidFill>
              </a:defRPr>
            </a:lvl3pPr>
            <a:lvl4pPr>
              <a:defRPr>
                <a:solidFill>
                  <a:schemeClr val="accent2"/>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2283951"/>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229600" cy="914400"/>
          </a:xfrm>
          <a:prstGeom prst="rect">
            <a:avLst/>
          </a:prstGeom>
        </p:spPr>
        <p:txBody>
          <a:bodyPr lIns="0" tIns="0" rIns="0" bIns="0" anchor="ctr" anchorCtr="0">
            <a:noAutofit/>
          </a:bodyPr>
          <a:lstStyle>
            <a:lvl1pPr>
              <a:lnSpc>
                <a:spcPct val="70000"/>
              </a:lnSpc>
              <a:defRPr>
                <a:solidFill>
                  <a:schemeClr val="tx2"/>
                </a:solidFill>
                <a:latin typeface="+mj-lt"/>
              </a:defRPr>
            </a:lvl1pPr>
          </a:lstStyle>
          <a:p>
            <a:r>
              <a:rPr lang="en-US"/>
              <a:t>Click to edit Master title style</a:t>
            </a:r>
          </a:p>
        </p:txBody>
      </p:sp>
      <p:sp>
        <p:nvSpPr>
          <p:cNvPr id="3" name="Content Placeholder 2"/>
          <p:cNvSpPr>
            <a:spLocks noGrp="1"/>
          </p:cNvSpPr>
          <p:nvPr>
            <p:ph idx="1"/>
          </p:nvPr>
        </p:nvSpPr>
        <p:spPr>
          <a:xfrm>
            <a:off x="1676400" y="1752602"/>
            <a:ext cx="7010400" cy="4373563"/>
          </a:xfrm>
          <a:prstGeom prst="rect">
            <a:avLst/>
          </a:prstGeom>
        </p:spPr>
        <p:txBody>
          <a:bodyPr lIns="0" tIns="0" rIns="0" bIns="0">
            <a:noAutofit/>
          </a:bodyPr>
          <a:lstStyle>
            <a:lvl1pPr marL="463550" indent="-463550">
              <a:lnSpc>
                <a:spcPct val="90000"/>
              </a:lnSpc>
              <a:spcBef>
                <a:spcPts val="1200"/>
              </a:spcBef>
              <a:buClr>
                <a:schemeClr val="accent1"/>
              </a:buClr>
              <a:buFont typeface="Wingdings" pitchFamily="2" charset="2"/>
              <a:buChar char=""/>
              <a:defRPr sz="2400">
                <a:solidFill>
                  <a:schemeClr val="tx2"/>
                </a:solidFill>
                <a:latin typeface="+mn-lt"/>
              </a:defRPr>
            </a:lvl1pPr>
            <a:lvl2pPr marL="460375" marR="0" indent="3175" algn="l" defTabSz="914400" rtl="0" eaLnBrk="1" fontAlgn="auto" latinLnBrk="0" hangingPunct="1">
              <a:lnSpc>
                <a:spcPct val="100000"/>
              </a:lnSpc>
              <a:spcBef>
                <a:spcPct val="0"/>
              </a:spcBef>
              <a:spcAft>
                <a:spcPct val="0"/>
              </a:spcAft>
              <a:buClr>
                <a:srgbClr val="EDC212"/>
              </a:buClr>
              <a:buSzTx/>
              <a:buFont typeface="Webdings" pitchFamily="18" charset="2"/>
              <a:buNone/>
              <a:defRPr sz="1600">
                <a:solidFill>
                  <a:schemeClr val="tx2"/>
                </a:solidFill>
              </a:defRPr>
            </a:lvl2pPr>
            <a:lvl3pPr marL="460375" indent="3175">
              <a:buClr>
                <a:srgbClr val="EDC212"/>
              </a:buClr>
              <a:buFont typeface="Webdings" pitchFamily="18" charset="2"/>
              <a:buNone/>
              <a:defRPr sz="1400">
                <a:solidFill>
                  <a:schemeClr val="accent2"/>
                </a:solidFill>
              </a:defRPr>
            </a:lvl3pPr>
            <a:lvl4pPr marL="228600" indent="-228600">
              <a:buClr>
                <a:srgbClr val="EDC212"/>
              </a:buClr>
              <a:buFont typeface="Webdings" pitchFamily="18" charset="2"/>
              <a:buNone/>
              <a:defRPr sz="2000"/>
            </a:lvl4pPr>
            <a:lvl5pPr marL="228600" indent="-228600">
              <a:buClr>
                <a:srgbClr val="EDC212"/>
              </a:buClr>
              <a:buFont typeface="Webdings" pitchFamily="18" charset="2"/>
              <a:buNone/>
              <a:defRPr sz="2000"/>
            </a:lvl5pPr>
          </a:lstStyle>
          <a:p>
            <a:pPr lvl="0"/>
            <a:r>
              <a:rPr lang="en-US"/>
              <a:t>Click to edit Master text styles</a:t>
            </a:r>
          </a:p>
          <a:p>
            <a:pPr lvl="1"/>
            <a:r>
              <a:rPr lang="en-US"/>
              <a:t>Second level</a:t>
            </a:r>
          </a:p>
          <a:p>
            <a:pPr lvl="2"/>
            <a:r>
              <a:rPr lang="en-US"/>
              <a:t>THIRD LEVEL</a:t>
            </a:r>
          </a:p>
          <a:p>
            <a:pPr lvl="0"/>
            <a:r>
              <a:rPr lang="en-US"/>
              <a:t>Click to edit Master text styles</a:t>
            </a:r>
          </a:p>
          <a:p>
            <a:pPr lvl="1"/>
            <a:r>
              <a:rPr lang="en-US"/>
              <a:t>Second level</a:t>
            </a:r>
          </a:p>
          <a:p>
            <a:pPr marL="460375" marR="0" lvl="2" indent="3175" algn="l" defTabSz="914400" rtl="0" eaLnBrk="1" fontAlgn="auto" latinLnBrk="0" hangingPunct="1">
              <a:lnSpc>
                <a:spcPct val="100000"/>
              </a:lnSpc>
              <a:spcBef>
                <a:spcPct val="0"/>
              </a:spcBef>
              <a:spcAft>
                <a:spcPct val="0"/>
              </a:spcAft>
              <a:buClr>
                <a:srgbClr val="EDC212"/>
              </a:buClr>
              <a:buSzTx/>
              <a:buFont typeface="Webdings" pitchFamily="18" charset="2"/>
              <a:buNone/>
              <a:defRPr/>
            </a:pPr>
            <a:r>
              <a:rPr lang="en-US"/>
              <a:t>THIRD LEVEL</a:t>
            </a:r>
          </a:p>
          <a:p>
            <a:pPr lvl="0"/>
            <a:r>
              <a:rPr lang="en-US"/>
              <a:t>Click to edit Master text styles</a:t>
            </a:r>
          </a:p>
          <a:p>
            <a:pPr lvl="1"/>
            <a:r>
              <a:rPr lang="en-US"/>
              <a:t>Second level</a:t>
            </a:r>
          </a:p>
          <a:p>
            <a:pPr marL="460375" marR="0" lvl="2" indent="3175" algn="l" defTabSz="914400" rtl="0" eaLnBrk="1" fontAlgn="auto" latinLnBrk="0" hangingPunct="1">
              <a:lnSpc>
                <a:spcPct val="100000"/>
              </a:lnSpc>
              <a:spcBef>
                <a:spcPct val="0"/>
              </a:spcBef>
              <a:spcAft>
                <a:spcPct val="0"/>
              </a:spcAft>
              <a:buClr>
                <a:srgbClr val="EDC212"/>
              </a:buClr>
              <a:buSzTx/>
              <a:buFont typeface="Webdings" pitchFamily="18" charset="2"/>
              <a:buNone/>
              <a:defRPr/>
            </a:pPr>
            <a:r>
              <a:rPr lang="en-US"/>
              <a:t>THIRD LEVEL</a:t>
            </a:r>
          </a:p>
          <a:p>
            <a:pPr lvl="0"/>
            <a:endParaRPr lang="en-US"/>
          </a:p>
        </p:txBody>
      </p:sp>
      <p:sp>
        <p:nvSpPr>
          <p:cNvPr id="8" name="Text Placeholder 2"/>
          <p:cNvSpPr>
            <a:spLocks noGrp="1"/>
          </p:cNvSpPr>
          <p:nvPr>
            <p:ph type="body" idx="13"/>
          </p:nvPr>
        </p:nvSpPr>
        <p:spPr>
          <a:xfrm>
            <a:off x="-3505199" y="304800"/>
            <a:ext cx="3268640" cy="353704"/>
          </a:xfrm>
          <a:prstGeom prst="rect">
            <a:avLst/>
          </a:prstGeom>
        </p:spPr>
        <p:txBody>
          <a:bodyPr anchor="b">
            <a:noAutofit/>
          </a:bodyPr>
          <a:lstStyle>
            <a:lvl1pPr marL="0" indent="0">
              <a:buNone/>
              <a:defRPr sz="1600" b="0">
                <a:solidFill>
                  <a:schemeClr val="accent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6661689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raphics">
    <p:spTree>
      <p:nvGrpSpPr>
        <p:cNvPr id="1" name=""/>
        <p:cNvGrpSpPr/>
        <p:nvPr/>
      </p:nvGrpSpPr>
      <p:grpSpPr>
        <a:xfrm>
          <a:off x="0" y="0"/>
          <a:ext cx="0" cy="0"/>
          <a:chOff x="0" y="0"/>
          <a:chExt cx="0" cy="0"/>
        </a:xfrm>
      </p:grpSpPr>
      <p:sp>
        <p:nvSpPr>
          <p:cNvPr id="4" name="Rounded Rectangle 3"/>
          <p:cNvSpPr/>
          <p:nvPr userDrawn="1"/>
        </p:nvSpPr>
        <p:spPr bwMode="auto">
          <a:xfrm>
            <a:off x="6216954" y="4381504"/>
            <a:ext cx="2201333" cy="882953"/>
          </a:xfrm>
          <a:prstGeom prst="roundRect">
            <a:avLst>
              <a:gd name="adj" fmla="val 9033"/>
            </a:avLst>
          </a:prstGeom>
          <a:gradFill rotWithShape="1">
            <a:gsLst>
              <a:gs pos="0">
                <a:srgbClr val="A5AB81">
                  <a:shade val="15000"/>
                  <a:satMod val="180000"/>
                </a:srgbClr>
              </a:gs>
              <a:gs pos="50000">
                <a:srgbClr val="A5AB81">
                  <a:shade val="45000"/>
                  <a:satMod val="170000"/>
                </a:srgbClr>
              </a:gs>
              <a:gs pos="70000">
                <a:srgbClr val="A5AB81">
                  <a:tint val="99000"/>
                  <a:shade val="65000"/>
                  <a:satMod val="155000"/>
                </a:srgbClr>
              </a:gs>
              <a:gs pos="100000">
                <a:srgbClr val="A5AB81">
                  <a:tint val="95500"/>
                  <a:shade val="100000"/>
                  <a:satMod val="155000"/>
                </a:srgbClr>
              </a:gs>
            </a:gsLst>
            <a:lin ang="16200000" scaled="0"/>
          </a:gra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A5AB81">
                <a:satMod val="300000"/>
              </a:srgbClr>
            </a:contourClr>
          </a:sp3d>
        </p:spPr>
        <p:txBody>
          <a:bodyPr lIns="91436" tIns="45718" rIns="91436" bIns="45718" anchor="ctr"/>
          <a:lstStyle/>
          <a:p>
            <a:pPr marL="0" marR="0" lvl="0" indent="0" algn="ctr" defTabSz="914099" rtl="0" eaLnBrk="1" fontAlgn="base" latinLnBrk="0" hangingPunct="1">
              <a:lnSpc>
                <a:spcPct val="100000"/>
              </a:lnSpc>
              <a:spcBef>
                <a:spcPct val="0"/>
              </a:spcBef>
              <a:spcAft>
                <a:spcPct val="0"/>
              </a:spcAft>
              <a:buClrTx/>
              <a:buSzTx/>
              <a:buFontTx/>
              <a:buNone/>
              <a:tabLst/>
              <a:defRPr/>
            </a:pPr>
            <a:r>
              <a:rPr kumimoji="0" lang="en-US" sz="23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cs typeface="Arial" pitchFamily="34" charset="0"/>
              </a:rPr>
              <a:t>Sample Fill</a:t>
            </a:r>
          </a:p>
        </p:txBody>
      </p:sp>
      <p:sp>
        <p:nvSpPr>
          <p:cNvPr id="5" name="Rounded Rectangle 4"/>
          <p:cNvSpPr/>
          <p:nvPr userDrawn="1"/>
        </p:nvSpPr>
        <p:spPr bwMode="auto">
          <a:xfrm>
            <a:off x="3556002" y="4381504"/>
            <a:ext cx="2201333" cy="882953"/>
          </a:xfrm>
          <a:prstGeom prst="roundRect">
            <a:avLst>
              <a:gd name="adj" fmla="val 9033"/>
            </a:avLst>
          </a:prstGeom>
          <a:gradFill rotWithShape="1">
            <a:gsLst>
              <a:gs pos="0">
                <a:srgbClr val="DD8047">
                  <a:shade val="15000"/>
                  <a:satMod val="180000"/>
                </a:srgbClr>
              </a:gs>
              <a:gs pos="50000">
                <a:srgbClr val="DD8047">
                  <a:shade val="45000"/>
                  <a:satMod val="170000"/>
                </a:srgbClr>
              </a:gs>
              <a:gs pos="70000">
                <a:srgbClr val="DD8047">
                  <a:tint val="99000"/>
                  <a:shade val="65000"/>
                  <a:satMod val="155000"/>
                </a:srgbClr>
              </a:gs>
              <a:gs pos="100000">
                <a:srgbClr val="DD8047">
                  <a:tint val="95500"/>
                  <a:shade val="100000"/>
                  <a:satMod val="155000"/>
                </a:srgbClr>
              </a:gs>
            </a:gsLst>
            <a:lin ang="16200000" scaled="0"/>
          </a:gra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DD8047">
                <a:satMod val="300000"/>
              </a:srgbClr>
            </a:contourClr>
          </a:sp3d>
        </p:spPr>
        <p:txBody>
          <a:bodyPr lIns="91436" tIns="45718" rIns="91436" bIns="45718" anchor="ctr"/>
          <a:lstStyle/>
          <a:p>
            <a:pPr marL="0" marR="0" lvl="0" indent="0" algn="ctr" defTabSz="914099" rtl="0" eaLnBrk="1" fontAlgn="base" latinLnBrk="0" hangingPunct="1">
              <a:lnSpc>
                <a:spcPct val="100000"/>
              </a:lnSpc>
              <a:spcBef>
                <a:spcPct val="0"/>
              </a:spcBef>
              <a:spcAft>
                <a:spcPct val="0"/>
              </a:spcAft>
              <a:buClrTx/>
              <a:buSzTx/>
              <a:buFontTx/>
              <a:buNone/>
              <a:tabLst/>
              <a:defRPr/>
            </a:pPr>
            <a:r>
              <a:rPr kumimoji="0" lang="en-US" sz="23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cs typeface="Arial" pitchFamily="34" charset="0"/>
              </a:rPr>
              <a:t>Sample Fill</a:t>
            </a:r>
          </a:p>
        </p:txBody>
      </p:sp>
      <p:sp>
        <p:nvSpPr>
          <p:cNvPr id="6" name="Rounded Rectangle 5"/>
          <p:cNvSpPr/>
          <p:nvPr userDrawn="1"/>
        </p:nvSpPr>
        <p:spPr bwMode="auto">
          <a:xfrm>
            <a:off x="825502" y="4381504"/>
            <a:ext cx="2201333" cy="882953"/>
          </a:xfrm>
          <a:prstGeom prst="roundRect">
            <a:avLst>
              <a:gd name="adj" fmla="val 9033"/>
            </a:avLst>
          </a:prstGeom>
          <a:gradFill rotWithShape="1">
            <a:gsLst>
              <a:gs pos="0">
                <a:srgbClr val="94B6D2">
                  <a:shade val="15000"/>
                  <a:satMod val="180000"/>
                </a:srgbClr>
              </a:gs>
              <a:gs pos="50000">
                <a:srgbClr val="94B6D2">
                  <a:shade val="45000"/>
                  <a:satMod val="170000"/>
                </a:srgbClr>
              </a:gs>
              <a:gs pos="70000">
                <a:srgbClr val="94B6D2">
                  <a:tint val="99000"/>
                  <a:shade val="65000"/>
                  <a:satMod val="155000"/>
                </a:srgbClr>
              </a:gs>
              <a:gs pos="100000">
                <a:srgbClr val="94B6D2">
                  <a:tint val="95500"/>
                  <a:shade val="100000"/>
                  <a:satMod val="155000"/>
                </a:srgbClr>
              </a:gs>
            </a:gsLst>
            <a:lin ang="16200000" scaled="0"/>
          </a:gra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94B6D2">
                <a:satMod val="300000"/>
              </a:srgbClr>
            </a:contourClr>
          </a:sp3d>
        </p:spPr>
        <p:txBody>
          <a:bodyPr lIns="91436" tIns="45718" rIns="91436" bIns="45718" anchor="ctr"/>
          <a:lstStyle/>
          <a:p>
            <a:pPr marL="0" marR="0" lvl="0" indent="0" algn="ctr" defTabSz="914099"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cs typeface="Arial" pitchFamily="34" charset="0"/>
              </a:rPr>
              <a:t>Sample Fill</a:t>
            </a:r>
          </a:p>
        </p:txBody>
      </p:sp>
      <p:sp>
        <p:nvSpPr>
          <p:cNvPr id="7" name="Rounded Rectangle 6"/>
          <p:cNvSpPr/>
          <p:nvPr userDrawn="1"/>
        </p:nvSpPr>
        <p:spPr bwMode="auto">
          <a:xfrm>
            <a:off x="6216954" y="5539623"/>
            <a:ext cx="2201333" cy="882953"/>
          </a:xfrm>
          <a:prstGeom prst="roundRect">
            <a:avLst>
              <a:gd name="adj" fmla="val 9033"/>
            </a:avLst>
          </a:prstGeom>
          <a:gradFill rotWithShape="1">
            <a:gsLst>
              <a:gs pos="0">
                <a:srgbClr val="968C8C">
                  <a:shade val="15000"/>
                  <a:satMod val="180000"/>
                </a:srgbClr>
              </a:gs>
              <a:gs pos="50000">
                <a:srgbClr val="968C8C">
                  <a:shade val="45000"/>
                  <a:satMod val="170000"/>
                </a:srgbClr>
              </a:gs>
              <a:gs pos="70000">
                <a:srgbClr val="968C8C">
                  <a:tint val="99000"/>
                  <a:shade val="65000"/>
                  <a:satMod val="155000"/>
                </a:srgbClr>
              </a:gs>
              <a:gs pos="100000">
                <a:srgbClr val="968C8C">
                  <a:tint val="95500"/>
                  <a:shade val="100000"/>
                  <a:satMod val="155000"/>
                </a:srgbClr>
              </a:gs>
            </a:gsLst>
            <a:lin ang="16200000" scaled="0"/>
          </a:gra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968C8C">
                <a:satMod val="300000"/>
              </a:srgbClr>
            </a:contourClr>
          </a:sp3d>
        </p:spPr>
        <p:txBody>
          <a:bodyPr lIns="91436" tIns="45718" rIns="91436" bIns="45718" anchor="ctr"/>
          <a:lstStyle/>
          <a:p>
            <a:pPr marL="0" marR="0" lvl="0" indent="0" algn="ctr" defTabSz="914099" rtl="0" eaLnBrk="1" fontAlgn="base" latinLnBrk="0" hangingPunct="1">
              <a:lnSpc>
                <a:spcPct val="100000"/>
              </a:lnSpc>
              <a:spcBef>
                <a:spcPct val="0"/>
              </a:spcBef>
              <a:spcAft>
                <a:spcPct val="0"/>
              </a:spcAft>
              <a:buClrTx/>
              <a:buSzTx/>
              <a:buFontTx/>
              <a:buNone/>
              <a:tabLst/>
              <a:defRPr/>
            </a:pPr>
            <a:r>
              <a:rPr kumimoji="0" lang="en-US" sz="23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cs typeface="Arial" pitchFamily="34" charset="0"/>
              </a:rPr>
              <a:t>Sample Fill</a:t>
            </a:r>
          </a:p>
        </p:txBody>
      </p:sp>
      <p:sp>
        <p:nvSpPr>
          <p:cNvPr id="8" name="Rounded Rectangle 7"/>
          <p:cNvSpPr/>
          <p:nvPr userDrawn="1"/>
        </p:nvSpPr>
        <p:spPr bwMode="auto">
          <a:xfrm>
            <a:off x="3556002" y="5539623"/>
            <a:ext cx="2201333" cy="882953"/>
          </a:xfrm>
          <a:prstGeom prst="roundRect">
            <a:avLst>
              <a:gd name="adj" fmla="val 9033"/>
            </a:avLst>
          </a:prstGeom>
          <a:gradFill rotWithShape="1">
            <a:gsLst>
              <a:gs pos="0">
                <a:srgbClr val="7BA79D">
                  <a:shade val="15000"/>
                  <a:satMod val="180000"/>
                </a:srgbClr>
              </a:gs>
              <a:gs pos="50000">
                <a:srgbClr val="7BA79D">
                  <a:shade val="45000"/>
                  <a:satMod val="170000"/>
                </a:srgbClr>
              </a:gs>
              <a:gs pos="70000">
                <a:srgbClr val="7BA79D">
                  <a:tint val="99000"/>
                  <a:shade val="65000"/>
                  <a:satMod val="155000"/>
                </a:srgbClr>
              </a:gs>
              <a:gs pos="100000">
                <a:srgbClr val="7BA79D">
                  <a:tint val="95500"/>
                  <a:shade val="100000"/>
                  <a:satMod val="155000"/>
                </a:srgbClr>
              </a:gs>
            </a:gsLst>
            <a:lin ang="16200000" scaled="0"/>
          </a:gra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7BA79D">
                <a:satMod val="300000"/>
              </a:srgbClr>
            </a:contourClr>
          </a:sp3d>
        </p:spPr>
        <p:txBody>
          <a:bodyPr lIns="91436" tIns="45718" rIns="91436" bIns="45718" anchor="ctr"/>
          <a:lstStyle/>
          <a:p>
            <a:pPr marL="0" marR="0" lvl="0" indent="0" algn="ctr" defTabSz="914099" rtl="0" eaLnBrk="1" fontAlgn="base" latinLnBrk="0" hangingPunct="1">
              <a:lnSpc>
                <a:spcPct val="100000"/>
              </a:lnSpc>
              <a:spcBef>
                <a:spcPct val="0"/>
              </a:spcBef>
              <a:spcAft>
                <a:spcPct val="0"/>
              </a:spcAft>
              <a:buClrTx/>
              <a:buSzTx/>
              <a:buFontTx/>
              <a:buNone/>
              <a:tabLst/>
              <a:defRPr/>
            </a:pPr>
            <a:r>
              <a:rPr kumimoji="0" lang="en-US" sz="23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cs typeface="Arial" pitchFamily="34" charset="0"/>
              </a:rPr>
              <a:t>Sample Fill</a:t>
            </a:r>
          </a:p>
        </p:txBody>
      </p:sp>
      <p:sp>
        <p:nvSpPr>
          <p:cNvPr id="9" name="Rounded Rectangle 8"/>
          <p:cNvSpPr/>
          <p:nvPr userDrawn="1"/>
        </p:nvSpPr>
        <p:spPr bwMode="auto">
          <a:xfrm>
            <a:off x="825502" y="5539623"/>
            <a:ext cx="2201333" cy="882953"/>
          </a:xfrm>
          <a:prstGeom prst="roundRect">
            <a:avLst>
              <a:gd name="adj" fmla="val 9033"/>
            </a:avLst>
          </a:prstGeom>
          <a:gradFill rotWithShape="1">
            <a:gsLst>
              <a:gs pos="0">
                <a:srgbClr val="D8B25C">
                  <a:shade val="15000"/>
                  <a:satMod val="180000"/>
                </a:srgbClr>
              </a:gs>
              <a:gs pos="50000">
                <a:srgbClr val="D8B25C">
                  <a:shade val="45000"/>
                  <a:satMod val="170000"/>
                </a:srgbClr>
              </a:gs>
              <a:gs pos="70000">
                <a:srgbClr val="D8B25C">
                  <a:tint val="99000"/>
                  <a:shade val="65000"/>
                  <a:satMod val="155000"/>
                </a:srgbClr>
              </a:gs>
              <a:gs pos="100000">
                <a:srgbClr val="D8B25C">
                  <a:tint val="95500"/>
                  <a:shade val="100000"/>
                  <a:satMod val="155000"/>
                </a:srgbClr>
              </a:gs>
            </a:gsLst>
            <a:lin ang="16200000" scaled="0"/>
          </a:gra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D8B25C">
                <a:satMod val="300000"/>
              </a:srgbClr>
            </a:contourClr>
          </a:sp3d>
        </p:spPr>
        <p:txBody>
          <a:bodyPr lIns="91436" tIns="45718" rIns="91436" bIns="45718" anchor="ctr"/>
          <a:lstStyle/>
          <a:p>
            <a:pPr marL="0" marR="0" lvl="0" indent="0" algn="ctr" defTabSz="914099"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cs typeface="Arial" pitchFamily="34" charset="0"/>
              </a:rPr>
              <a:t>Sample Fill</a:t>
            </a:r>
          </a:p>
        </p:txBody>
      </p:sp>
      <p:sp>
        <p:nvSpPr>
          <p:cNvPr id="26" name="Content Placeholder 3"/>
          <p:cNvSpPr>
            <a:spLocks noGrp="1"/>
          </p:cNvSpPr>
          <p:nvPr>
            <p:ph sz="half" idx="2"/>
          </p:nvPr>
        </p:nvSpPr>
        <p:spPr>
          <a:xfrm>
            <a:off x="457200" y="1371602"/>
            <a:ext cx="8153400" cy="1409617"/>
          </a:xfrm>
        </p:spPr>
        <p:txBody>
          <a:bodyPr/>
          <a:lstStyle>
            <a:lvl1pPr marL="396875" marR="0" indent="-396875" algn="l" defTabSz="914363" rtl="0" eaLnBrk="1" fontAlgn="auto" latinLnBrk="0" hangingPunct="1">
              <a:lnSpc>
                <a:spcPct val="90000"/>
              </a:lnSpc>
              <a:spcBef>
                <a:spcPct val="20000"/>
              </a:spcBef>
              <a:spcAft>
                <a:spcPct val="0"/>
              </a:spcAft>
              <a:buClrTx/>
              <a:buSzTx/>
              <a:buFontTx/>
              <a:buBlip>
                <a:blip r:embed="rId2"/>
              </a:buBlip>
              <a:defRPr sz="2600"/>
            </a:lvl1pPr>
            <a:lvl2pPr>
              <a:defRPr sz="2400"/>
            </a:lvl2pPr>
            <a:lvl3pPr>
              <a:defRPr sz="20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0" name="Title 9"/>
          <p:cNvSpPr>
            <a:spLocks noGrp="1"/>
          </p:cNvSpPr>
          <p:nvPr>
            <p:ph type="title"/>
          </p:nvPr>
        </p:nvSpPr>
        <p:spPr>
          <a:xfrm>
            <a:off x="304800" y="381001"/>
            <a:ext cx="8382000" cy="553998"/>
          </a:xfrm>
        </p:spPr>
        <p:txBody>
          <a:bodyPr/>
          <a:lstStyle/>
          <a:p>
            <a:r>
              <a:rPr lang="en-US"/>
              <a:t>Click to edit Master title style</a:t>
            </a:r>
          </a:p>
        </p:txBody>
      </p:sp>
    </p:spTree>
    <p:extLst>
      <p:ext uri="{BB962C8B-B14F-4D97-AF65-F5344CB8AC3E}">
        <p14:creationId xmlns:p14="http://schemas.microsoft.com/office/powerpoint/2010/main" val="2643212940"/>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5" name="Picture 3" descr="Background Seal.png"/>
          <p:cNvPicPr>
            <a:picLocks noChangeAspect="1"/>
          </p:cNvPicPr>
          <p:nvPr userDrawn="1"/>
        </p:nvPicPr>
        <p:blipFill>
          <a:blip r:embed="rId2"/>
          <a:stretch>
            <a:fillRect/>
          </a:stretch>
        </p:blipFill>
        <p:spPr bwMode="auto">
          <a:xfrm>
            <a:off x="3124200" y="1125538"/>
            <a:ext cx="6019800" cy="5732462"/>
          </a:xfrm>
          <a:prstGeom prst="rect">
            <a:avLst/>
          </a:prstGeom>
          <a:noFill/>
          <a:ln w="9525">
            <a:noFill/>
            <a:miter lim="800000"/>
          </a:ln>
        </p:spPr>
      </p:pic>
      <p:sp>
        <p:nvSpPr>
          <p:cNvPr id="6" name="Rounded Rectangle 5"/>
          <p:cNvSpPr/>
          <p:nvPr userDrawn="1"/>
        </p:nvSpPr>
        <p:spPr bwMode="auto">
          <a:xfrm>
            <a:off x="2209800" y="609600"/>
            <a:ext cx="6172200" cy="990600"/>
          </a:xfrm>
          <a:prstGeom prst="roundRect">
            <a:avLst>
              <a:gd name="adj" fmla="val 9033"/>
            </a:avLst>
          </a:prstGeom>
          <a:gradFill rotWithShape="1">
            <a:gsLst>
              <a:gs pos="0">
                <a:srgbClr val="D8B25C">
                  <a:shade val="15000"/>
                  <a:satMod val="180000"/>
                  <a:alpha val="50000"/>
                </a:srgbClr>
              </a:gs>
              <a:gs pos="50000">
                <a:srgbClr val="D8B25C">
                  <a:shade val="45000"/>
                  <a:satMod val="170000"/>
                  <a:alpha val="75000"/>
                </a:srgbClr>
              </a:gs>
              <a:gs pos="70000">
                <a:srgbClr val="D8B25C">
                  <a:tint val="99000"/>
                  <a:shade val="65000"/>
                  <a:satMod val="155000"/>
                  <a:alpha val="75000"/>
                </a:srgbClr>
              </a:gs>
              <a:gs pos="100000">
                <a:srgbClr val="D8B25C">
                  <a:tint val="95500"/>
                  <a:shade val="100000"/>
                  <a:satMod val="155000"/>
                  <a:alpha val="75000"/>
                </a:srgbClr>
              </a:gs>
            </a:gsLst>
            <a:lin ang="16200000" scaled="0"/>
          </a:gra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D8B25C">
                <a:satMod val="300000"/>
              </a:srgbClr>
            </a:contourClr>
          </a:sp3d>
        </p:spPr>
        <p:txBody>
          <a:bodyPr lIns="91436" tIns="45718" rIns="91436" bIns="45718" anchor="ctr"/>
          <a:lstStyle/>
          <a:p>
            <a:pPr marL="0" marR="0" lvl="0" indent="0" algn="r" defTabSz="914099"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cs typeface="Arial" pitchFamily="34" charset="0"/>
            </a:endParaRPr>
          </a:p>
        </p:txBody>
      </p:sp>
      <p:sp>
        <p:nvSpPr>
          <p:cNvPr id="8" name="Rounded Rectangle 7"/>
          <p:cNvSpPr/>
          <p:nvPr userDrawn="1"/>
        </p:nvSpPr>
        <p:spPr bwMode="auto">
          <a:xfrm>
            <a:off x="838200" y="2514600"/>
            <a:ext cx="7315200" cy="2819400"/>
          </a:xfrm>
          <a:prstGeom prst="roundRect">
            <a:avLst>
              <a:gd name="adj" fmla="val 9033"/>
            </a:avLst>
          </a:prstGeom>
          <a:gradFill rotWithShape="1">
            <a:gsLst>
              <a:gs pos="0">
                <a:srgbClr val="94B6D2">
                  <a:shade val="15000"/>
                  <a:satMod val="180000"/>
                  <a:alpha val="75000"/>
                </a:srgbClr>
              </a:gs>
              <a:gs pos="50000">
                <a:srgbClr val="94B6D2">
                  <a:shade val="45000"/>
                  <a:satMod val="170000"/>
                  <a:alpha val="75000"/>
                </a:srgbClr>
              </a:gs>
              <a:gs pos="70000">
                <a:srgbClr val="94B6D2">
                  <a:tint val="99000"/>
                  <a:shade val="65000"/>
                  <a:satMod val="155000"/>
                  <a:alpha val="75000"/>
                </a:srgbClr>
              </a:gs>
              <a:gs pos="100000">
                <a:srgbClr val="94B6D2">
                  <a:tint val="95500"/>
                  <a:shade val="100000"/>
                  <a:satMod val="155000"/>
                  <a:alpha val="75000"/>
                </a:srgbClr>
              </a:gs>
            </a:gsLst>
            <a:lin ang="16200000" scaled="0"/>
          </a:gra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94B6D2">
                <a:satMod val="300000"/>
              </a:srgbClr>
            </a:contourClr>
          </a:sp3d>
        </p:spPr>
        <p:txBody>
          <a:bodyPr lIns="91436" tIns="45718" rIns="91436" bIns="45718" anchor="ctr"/>
          <a:lstStyle/>
          <a:p>
            <a:pPr marL="0" marR="0" lvl="0" indent="0" algn="ctr" defTabSz="914099"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150" normalizeH="0" baseline="0" noProof="0" dirty="0">
              <a:ln w="3175">
                <a:noFill/>
              </a:ln>
              <a:gradFill flip="none" rotWithShape="1">
                <a:gsLst>
                  <a:gs pos="0">
                    <a:srgbClr val="FFFFB9"/>
                  </a:gs>
                  <a:gs pos="36000">
                    <a:srgbClr val="FFFF99"/>
                  </a:gs>
                  <a:gs pos="86000">
                    <a:srgbClr val="F6AE1E"/>
                  </a:gs>
                </a:gsLst>
                <a:lin ang="5400000" scaled="0"/>
              </a:gradFill>
              <a:effectLst>
                <a:outerShdw blurRad="50800" dist="38100" dir="2700000" algn="tl" rotWithShape="0">
                  <a:prstClr val="black">
                    <a:alpha val="40000"/>
                  </a:prstClr>
                </a:outerShdw>
              </a:effectLst>
              <a:uLnTx/>
              <a:uFillTx/>
              <a:latin typeface="Calibri"/>
              <a:cs typeface="Arial"/>
            </a:endParaRPr>
          </a:p>
        </p:txBody>
      </p:sp>
      <p:pic>
        <p:nvPicPr>
          <p:cNvPr id="9" name="Picture 6" descr="Color Seal.png"/>
          <p:cNvPicPr>
            <a:picLocks noChangeAspect="1"/>
          </p:cNvPicPr>
          <p:nvPr userDrawn="1"/>
        </p:nvPicPr>
        <p:blipFill>
          <a:blip r:embed="rId3"/>
          <a:stretch>
            <a:fillRect/>
          </a:stretch>
        </p:blipFill>
        <p:spPr bwMode="auto">
          <a:xfrm>
            <a:off x="0" y="0"/>
            <a:ext cx="3365500" cy="3365500"/>
          </a:xfrm>
          <a:prstGeom prst="rect">
            <a:avLst/>
          </a:prstGeom>
          <a:noFill/>
          <a:ln w="9525">
            <a:noFill/>
            <a:miter lim="800000"/>
          </a:ln>
        </p:spPr>
      </p:pic>
      <p:sp>
        <p:nvSpPr>
          <p:cNvPr id="10" name="Rounded Rectangle 9"/>
          <p:cNvSpPr/>
          <p:nvPr userDrawn="1"/>
        </p:nvSpPr>
        <p:spPr bwMode="auto">
          <a:xfrm>
            <a:off x="4876800" y="5029200"/>
            <a:ext cx="3505200" cy="685800"/>
          </a:xfrm>
          <a:prstGeom prst="roundRect">
            <a:avLst>
              <a:gd name="adj" fmla="val 9033"/>
            </a:avLst>
          </a:prstGeom>
          <a:gradFill rotWithShape="1">
            <a:gsLst>
              <a:gs pos="0">
                <a:srgbClr val="D8B25C">
                  <a:shade val="15000"/>
                  <a:satMod val="180000"/>
                  <a:alpha val="50000"/>
                </a:srgbClr>
              </a:gs>
              <a:gs pos="50000">
                <a:srgbClr val="D8B25C">
                  <a:shade val="45000"/>
                  <a:satMod val="170000"/>
                  <a:alpha val="75000"/>
                </a:srgbClr>
              </a:gs>
              <a:gs pos="70000">
                <a:srgbClr val="D8B25C">
                  <a:tint val="99000"/>
                  <a:shade val="65000"/>
                  <a:satMod val="155000"/>
                  <a:alpha val="75000"/>
                </a:srgbClr>
              </a:gs>
              <a:gs pos="100000">
                <a:srgbClr val="D8B25C">
                  <a:tint val="95500"/>
                  <a:shade val="100000"/>
                  <a:satMod val="155000"/>
                  <a:alpha val="75000"/>
                </a:srgbClr>
              </a:gs>
            </a:gsLst>
            <a:lin ang="16200000" scaled="0"/>
          </a:gra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D8B25C">
                <a:satMod val="300000"/>
              </a:srgbClr>
            </a:contourClr>
          </a:sp3d>
        </p:spPr>
        <p:txBody>
          <a:bodyPr lIns="91436" tIns="45718" rIns="91436" bIns="45718" anchor="ctr"/>
          <a:lstStyle/>
          <a:p>
            <a:pPr marL="0" marR="0" lvl="0" indent="0" algn="r" defTabSz="914099"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cs typeface="Arial" pitchFamily="34" charset="0"/>
            </a:endParaRPr>
          </a:p>
        </p:txBody>
      </p:sp>
      <p:sp>
        <p:nvSpPr>
          <p:cNvPr id="7" name="Title 6"/>
          <p:cNvSpPr>
            <a:spLocks noGrp="1"/>
          </p:cNvSpPr>
          <p:nvPr>
            <p:ph type="title"/>
          </p:nvPr>
        </p:nvSpPr>
        <p:spPr>
          <a:xfrm>
            <a:off x="1066800" y="3124200"/>
            <a:ext cx="6934200" cy="553998"/>
          </a:xfrm>
        </p:spPr>
        <p:txBody>
          <a:bodyPr/>
          <a:lstStyle/>
          <a:p>
            <a:r>
              <a:rPr lang="en-US"/>
              <a:t>Click to edit Master title style</a:t>
            </a:r>
          </a:p>
        </p:txBody>
      </p:sp>
      <p:sp>
        <p:nvSpPr>
          <p:cNvPr id="13" name="Text Placeholder 12"/>
          <p:cNvSpPr>
            <a:spLocks noGrp="1"/>
          </p:cNvSpPr>
          <p:nvPr>
            <p:ph type="body" sz="quarter" idx="10"/>
          </p:nvPr>
        </p:nvSpPr>
        <p:spPr>
          <a:xfrm>
            <a:off x="4038600" y="685801"/>
            <a:ext cx="4267200" cy="886397"/>
          </a:xfrm>
        </p:spPr>
        <p:txBody>
          <a:bodyPr/>
          <a:lstStyle>
            <a:lvl1pPr algn="r">
              <a:defRPr/>
            </a:lvl1pPr>
          </a:lstStyle>
          <a:p>
            <a:pPr lvl="0"/>
            <a:r>
              <a:rPr lang="en-US"/>
              <a:t>Click to edit Master text styles</a:t>
            </a:r>
          </a:p>
        </p:txBody>
      </p:sp>
      <p:sp>
        <p:nvSpPr>
          <p:cNvPr id="15" name="Text Placeholder 14"/>
          <p:cNvSpPr>
            <a:spLocks noGrp="1"/>
          </p:cNvSpPr>
          <p:nvPr>
            <p:ph type="body" sz="quarter" idx="11"/>
          </p:nvPr>
        </p:nvSpPr>
        <p:spPr>
          <a:xfrm>
            <a:off x="4953000" y="5105403"/>
            <a:ext cx="3352800" cy="886397"/>
          </a:xfrm>
        </p:spPr>
        <p:txBody>
          <a:bodyPr/>
          <a:lstStyle/>
          <a:p>
            <a:pPr lvl="0"/>
            <a:r>
              <a:rPr lang="en-US"/>
              <a:t>Click to edit Master text styles</a:t>
            </a:r>
          </a:p>
        </p:txBody>
      </p:sp>
    </p:spTree>
    <p:extLst>
      <p:ext uri="{BB962C8B-B14F-4D97-AF65-F5344CB8AC3E}">
        <p14:creationId xmlns:p14="http://schemas.microsoft.com/office/powerpoint/2010/main" val="407648550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C8C39B41-D8B5-4052-B551-9B5525EAA8B6}" type="datetimeFigureOut">
              <a:rPr lang="en-US" dirty="0"/>
              <a:t>10/6/2020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8746040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2">
    <p:spTree>
      <p:nvGrpSpPr>
        <p:cNvPr id="1" name=""/>
        <p:cNvGrpSpPr/>
        <p:nvPr/>
      </p:nvGrpSpPr>
      <p:grpSpPr>
        <a:xfrm>
          <a:off x="0" y="0"/>
          <a:ext cx="0" cy="0"/>
          <a:chOff x="0" y="0"/>
          <a:chExt cx="0" cy="0"/>
        </a:xfrm>
      </p:grpSpPr>
      <p:pic>
        <p:nvPicPr>
          <p:cNvPr id="3" name="Picture 3" descr="Background Seal.png"/>
          <p:cNvPicPr>
            <a:picLocks noChangeAspect="1"/>
          </p:cNvPicPr>
          <p:nvPr userDrawn="1"/>
        </p:nvPicPr>
        <p:blipFill>
          <a:blip r:embed="rId3"/>
          <a:stretch>
            <a:fillRect/>
          </a:stretch>
        </p:blipFill>
        <p:spPr bwMode="auto">
          <a:xfrm>
            <a:off x="3124200" y="1125538"/>
            <a:ext cx="6019800" cy="5732462"/>
          </a:xfrm>
          <a:prstGeom prst="rect">
            <a:avLst/>
          </a:prstGeom>
          <a:noFill/>
          <a:ln w="9525">
            <a:noFill/>
            <a:miter lim="800000"/>
          </a:ln>
        </p:spPr>
      </p:pic>
      <p:sp>
        <p:nvSpPr>
          <p:cNvPr id="4" name="Rounded Rectangle 3"/>
          <p:cNvSpPr/>
          <p:nvPr userDrawn="1"/>
        </p:nvSpPr>
        <p:spPr bwMode="auto">
          <a:xfrm>
            <a:off x="2514600" y="5105400"/>
            <a:ext cx="6172200" cy="990600"/>
          </a:xfrm>
          <a:prstGeom prst="roundRect">
            <a:avLst>
              <a:gd name="adj" fmla="val 9033"/>
            </a:avLst>
          </a:prstGeom>
          <a:gradFill rotWithShape="1">
            <a:gsLst>
              <a:gs pos="0">
                <a:srgbClr val="D8B25C">
                  <a:shade val="15000"/>
                  <a:satMod val="180000"/>
                  <a:alpha val="50000"/>
                </a:srgbClr>
              </a:gs>
              <a:gs pos="50000">
                <a:srgbClr val="D8B25C">
                  <a:shade val="45000"/>
                  <a:satMod val="170000"/>
                  <a:alpha val="75000"/>
                </a:srgbClr>
              </a:gs>
              <a:gs pos="70000">
                <a:srgbClr val="D8B25C">
                  <a:tint val="99000"/>
                  <a:shade val="65000"/>
                  <a:satMod val="155000"/>
                  <a:alpha val="75000"/>
                </a:srgbClr>
              </a:gs>
              <a:gs pos="100000">
                <a:srgbClr val="D8B25C">
                  <a:tint val="95500"/>
                  <a:shade val="100000"/>
                  <a:satMod val="155000"/>
                  <a:alpha val="75000"/>
                </a:srgbClr>
              </a:gs>
            </a:gsLst>
            <a:lin ang="16200000" scaled="0"/>
          </a:gra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D8B25C">
                <a:satMod val="300000"/>
              </a:srgbClr>
            </a:contourClr>
          </a:sp3d>
        </p:spPr>
        <p:txBody>
          <a:bodyPr lIns="91436" tIns="45718" rIns="91436" bIns="45718" anchor="ctr"/>
          <a:lstStyle/>
          <a:p>
            <a:pPr marL="0" marR="0" lvl="0" indent="0" algn="r" defTabSz="91409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cs typeface="Arial" pitchFamily="34" charset="0"/>
              </a:rPr>
              <a:t>	The Metropolitan Water District of Southern California</a:t>
            </a:r>
          </a:p>
        </p:txBody>
      </p:sp>
      <p:sp>
        <p:nvSpPr>
          <p:cNvPr id="5" name="Rounded Rectangle 4"/>
          <p:cNvSpPr/>
          <p:nvPr userDrawn="1"/>
        </p:nvSpPr>
        <p:spPr bwMode="auto">
          <a:xfrm>
            <a:off x="1143000" y="914400"/>
            <a:ext cx="7315200" cy="3276600"/>
          </a:xfrm>
          <a:prstGeom prst="roundRect">
            <a:avLst>
              <a:gd name="adj" fmla="val 9033"/>
            </a:avLst>
          </a:prstGeom>
          <a:gradFill>
            <a:gsLst>
              <a:gs pos="0">
                <a:schemeClr val="accent1">
                  <a:shade val="15000"/>
                  <a:satMod val="180000"/>
                  <a:alpha val="75000"/>
                </a:schemeClr>
              </a:gs>
              <a:gs pos="50000">
                <a:schemeClr val="accent1">
                  <a:shade val="45000"/>
                  <a:satMod val="170000"/>
                  <a:alpha val="75000"/>
                </a:schemeClr>
              </a:gs>
              <a:gs pos="70000">
                <a:schemeClr val="accent1">
                  <a:tint val="99000"/>
                  <a:shade val="65000"/>
                  <a:satMod val="155000"/>
                  <a:alpha val="75000"/>
                </a:schemeClr>
              </a:gs>
              <a:gs pos="100000">
                <a:schemeClr val="accent1">
                  <a:tint val="95500"/>
                  <a:shade val="100000"/>
                  <a:satMod val="155000"/>
                  <a:alpha val="75000"/>
                </a:schemeClr>
              </a:gs>
            </a:gsLst>
          </a:gra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marL="0" marR="0" lvl="0" indent="0" algn="ctr" defTabSz="914099"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150" normalizeH="0" baseline="0" noProof="0" dirty="0">
              <a:ln w="3175">
                <a:noFill/>
              </a:ln>
              <a:gradFill flip="none" rotWithShape="1">
                <a:gsLst>
                  <a:gs pos="0">
                    <a:srgbClr val="FFFFB9"/>
                  </a:gs>
                  <a:gs pos="36000">
                    <a:srgbClr val="FFFF99"/>
                  </a:gs>
                  <a:gs pos="86000">
                    <a:srgbClr val="F6AE1E"/>
                  </a:gs>
                </a:gsLst>
                <a:lin ang="5400000" scaled="0"/>
              </a:gradFill>
              <a:effectLst>
                <a:outerShdw blurRad="50800" dist="38100" dir="2700000" algn="tl" rotWithShape="0">
                  <a:prstClr val="black">
                    <a:alpha val="40000"/>
                  </a:prstClr>
                </a:outerShdw>
              </a:effectLst>
              <a:uLnTx/>
              <a:uFillTx/>
              <a:latin typeface="Calibri"/>
              <a:cs typeface="Arial"/>
            </a:endParaRPr>
          </a:p>
        </p:txBody>
      </p:sp>
      <p:pic>
        <p:nvPicPr>
          <p:cNvPr id="6" name="Picture 6" descr="Color Seal.png"/>
          <p:cNvPicPr>
            <a:picLocks noChangeAspect="1"/>
          </p:cNvPicPr>
          <p:nvPr userDrawn="1"/>
        </p:nvPicPr>
        <p:blipFill>
          <a:blip r:embed="rId4"/>
          <a:stretch>
            <a:fillRect/>
          </a:stretch>
        </p:blipFill>
        <p:spPr bwMode="auto">
          <a:xfrm>
            <a:off x="0" y="3492500"/>
            <a:ext cx="3365500" cy="3365500"/>
          </a:xfrm>
          <a:prstGeom prst="rect">
            <a:avLst/>
          </a:prstGeom>
          <a:noFill/>
          <a:ln w="9525">
            <a:noFill/>
            <a:miter lim="800000"/>
          </a:ln>
        </p:spPr>
      </p:pic>
      <p:sp>
        <p:nvSpPr>
          <p:cNvPr id="7" name="Title 6"/>
          <p:cNvSpPr>
            <a:spLocks noGrp="1"/>
          </p:cNvSpPr>
          <p:nvPr>
            <p:ph type="title"/>
          </p:nvPr>
        </p:nvSpPr>
        <p:spPr>
          <a:xfrm>
            <a:off x="1295400" y="990600"/>
            <a:ext cx="7010400" cy="553998"/>
          </a:xfrm>
        </p:spPr>
        <p:txBody>
          <a:bodyPr/>
          <a:lstStyle/>
          <a:p>
            <a:r>
              <a:rPr lang="en-US"/>
              <a:t>Click to edit Master title style</a:t>
            </a:r>
          </a:p>
        </p:txBody>
      </p:sp>
    </p:spTree>
    <p:custDataLst>
      <p:tags r:id="rId1"/>
    </p:custDataLst>
    <p:extLst>
      <p:ext uri="{BB962C8B-B14F-4D97-AF65-F5344CB8AC3E}">
        <p14:creationId xmlns:p14="http://schemas.microsoft.com/office/powerpoint/2010/main" val="2491768706"/>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ransition">
    <p:spTree>
      <p:nvGrpSpPr>
        <p:cNvPr id="1" name=""/>
        <p:cNvGrpSpPr/>
        <p:nvPr/>
      </p:nvGrpSpPr>
      <p:grpSpPr>
        <a:xfrm>
          <a:off x="0" y="0"/>
          <a:ext cx="0" cy="0"/>
          <a:chOff x="0" y="0"/>
          <a:chExt cx="0" cy="0"/>
        </a:xfrm>
      </p:grpSpPr>
      <p:pic>
        <p:nvPicPr>
          <p:cNvPr id="3" name="Picture 3" descr="Background Seal.png"/>
          <p:cNvPicPr>
            <a:picLocks noChangeAspect="1"/>
          </p:cNvPicPr>
          <p:nvPr userDrawn="1"/>
        </p:nvPicPr>
        <p:blipFill>
          <a:blip r:embed="rId2"/>
          <a:stretch>
            <a:fillRect/>
          </a:stretch>
        </p:blipFill>
        <p:spPr bwMode="auto">
          <a:xfrm>
            <a:off x="3124200" y="1125538"/>
            <a:ext cx="6019800" cy="5732462"/>
          </a:xfrm>
          <a:prstGeom prst="rect">
            <a:avLst/>
          </a:prstGeom>
          <a:noFill/>
          <a:ln w="9525">
            <a:noFill/>
            <a:miter lim="800000"/>
          </a:ln>
        </p:spPr>
      </p:pic>
      <p:sp>
        <p:nvSpPr>
          <p:cNvPr id="4" name="Rounded Rectangle 3"/>
          <p:cNvSpPr/>
          <p:nvPr userDrawn="1"/>
        </p:nvSpPr>
        <p:spPr bwMode="auto">
          <a:xfrm>
            <a:off x="1143000" y="1600200"/>
            <a:ext cx="7315200" cy="2057400"/>
          </a:xfrm>
          <a:prstGeom prst="roundRect">
            <a:avLst>
              <a:gd name="adj" fmla="val 9033"/>
            </a:avLst>
          </a:prstGeom>
          <a:gradFill>
            <a:gsLst>
              <a:gs pos="0">
                <a:schemeClr val="accent1">
                  <a:shade val="15000"/>
                  <a:satMod val="180000"/>
                  <a:alpha val="75000"/>
                </a:schemeClr>
              </a:gs>
              <a:gs pos="50000">
                <a:schemeClr val="accent1">
                  <a:shade val="45000"/>
                  <a:satMod val="170000"/>
                  <a:alpha val="75000"/>
                </a:schemeClr>
              </a:gs>
              <a:gs pos="70000">
                <a:schemeClr val="accent1">
                  <a:tint val="99000"/>
                  <a:shade val="65000"/>
                  <a:satMod val="155000"/>
                  <a:alpha val="75000"/>
                </a:schemeClr>
              </a:gs>
              <a:gs pos="100000">
                <a:schemeClr val="accent1">
                  <a:tint val="95500"/>
                  <a:shade val="100000"/>
                  <a:satMod val="155000"/>
                  <a:alpha val="75000"/>
                </a:schemeClr>
              </a:gs>
            </a:gsLst>
          </a:gra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marL="0" marR="0" lvl="0" indent="0" algn="ctr" defTabSz="914099"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150" normalizeH="0" baseline="0" noProof="0" dirty="0">
              <a:ln w="3175">
                <a:noFill/>
              </a:ln>
              <a:gradFill flip="none" rotWithShape="1">
                <a:gsLst>
                  <a:gs pos="0">
                    <a:srgbClr val="FFFFB9"/>
                  </a:gs>
                  <a:gs pos="36000">
                    <a:srgbClr val="FFFF99"/>
                  </a:gs>
                  <a:gs pos="86000">
                    <a:srgbClr val="F6AE1E"/>
                  </a:gs>
                </a:gsLst>
                <a:lin ang="5400000" scaled="0"/>
              </a:gradFill>
              <a:effectLst>
                <a:outerShdw blurRad="50800" dist="38100" dir="2700000" algn="tl" rotWithShape="0">
                  <a:prstClr val="black">
                    <a:alpha val="40000"/>
                  </a:prstClr>
                </a:outerShdw>
              </a:effectLst>
              <a:uLnTx/>
              <a:uFillTx/>
              <a:latin typeface="Calibri"/>
              <a:cs typeface="Arial"/>
            </a:endParaRPr>
          </a:p>
        </p:txBody>
      </p:sp>
      <p:sp>
        <p:nvSpPr>
          <p:cNvPr id="7" name="Title 6"/>
          <p:cNvSpPr>
            <a:spLocks noGrp="1"/>
          </p:cNvSpPr>
          <p:nvPr>
            <p:ph type="title"/>
          </p:nvPr>
        </p:nvSpPr>
        <p:spPr>
          <a:xfrm>
            <a:off x="1295400" y="1828800"/>
            <a:ext cx="7010400" cy="553998"/>
          </a:xfrm>
        </p:spPr>
        <p:txBody>
          <a:bodyPr/>
          <a:lstStyle/>
          <a:p>
            <a:r>
              <a:rPr lang="en-US"/>
              <a:t>Click to edit Master title style</a:t>
            </a:r>
          </a:p>
        </p:txBody>
      </p:sp>
    </p:spTree>
    <p:extLst>
      <p:ext uri="{BB962C8B-B14F-4D97-AF65-F5344CB8AC3E}">
        <p14:creationId xmlns:p14="http://schemas.microsoft.com/office/powerpoint/2010/main" val="3251635687"/>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5768499"/>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5" name="Picture 4"/>
          <p:cNvPicPr>
            <a:picLocks noChangeAspect="1" noChangeArrowheads="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l="1163" r="1130" b="72802"/>
          <a:stretch>
            <a:fillRect/>
          </a:stretch>
        </p:blipFill>
        <p:spPr bwMode="auto">
          <a:xfrm>
            <a:off x="0" y="-41440"/>
            <a:ext cx="9144000" cy="1888102"/>
          </a:xfrm>
          <a:prstGeom prst="flowChartDocumen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Placeholder 1"/>
          <p:cNvSpPr>
            <a:spLocks noGrp="1"/>
          </p:cNvSpPr>
          <p:nvPr>
            <p:ph type="title"/>
          </p:nvPr>
        </p:nvSpPr>
        <p:spPr bwMode="ltGray">
          <a:xfrm>
            <a:off x="381000" y="381202"/>
            <a:ext cx="838200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1913534362"/>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553998"/>
          </a:xfrm>
        </p:spPr>
        <p:txBody>
          <a:bodyPr/>
          <a:lstStyle>
            <a:lvl1pPr algn="ctr">
              <a:defRPr/>
            </a:lvl1pPr>
          </a:lstStyle>
          <a:p>
            <a:r>
              <a:rPr lang="en-US"/>
              <a:t>Click to edit Master title style</a:t>
            </a:r>
          </a:p>
        </p:txBody>
      </p:sp>
      <p:sp>
        <p:nvSpPr>
          <p:cNvPr id="7" name="Text Placeholder 2"/>
          <p:cNvSpPr>
            <a:spLocks noGrp="1"/>
          </p:cNvSpPr>
          <p:nvPr>
            <p:ph idx="1"/>
          </p:nvPr>
        </p:nvSpPr>
        <p:spPr bwMode="auto">
          <a:xfrm>
            <a:off x="506506" y="1839433"/>
            <a:ext cx="8382000" cy="2443746"/>
          </a:xfrm>
          <a:prstGeom prst="rect">
            <a:avLst/>
          </a:prstGeom>
          <a:noFill/>
          <a:ln w="9525">
            <a:noFill/>
            <a:miter lim="800000"/>
          </a:ln>
        </p:spPr>
        <p:txBody>
          <a:bodyPr vert="horz" wrap="square" lIns="0" tIns="0" rIns="0" bIns="0" numCol="1" anchor="t" anchorCtr="0" compatLnSpc="1">
            <a:prstTxWarp prst="textNoShape">
              <a:avLst/>
            </a:prstTxWarp>
            <a:spAutoFit/>
          </a:bodyPr>
          <a:lstStyle>
            <a:lvl1pPr>
              <a:defRPr lang="en-US" smtClean="0"/>
            </a:lvl1pPr>
            <a:lvl2pPr>
              <a:defRPr lang="en-US" smtClean="0">
                <a:solidFill>
                  <a:srgbClr val="D8B25C"/>
                </a:solidFill>
              </a:defRPr>
            </a:lvl2pPr>
            <a:lvl3pPr>
              <a:defRPr lang="en-US" smtClean="0">
                <a:solidFill>
                  <a:srgbClr val="D1B840"/>
                </a:solidFill>
              </a:defRPr>
            </a:lvl3pPr>
            <a:lvl4pPr>
              <a:defRPr lang="en-US" smtClean="0">
                <a:solidFill>
                  <a:srgbClr val="D1B840"/>
                </a:solidFill>
              </a:defRPr>
            </a:lvl4pPr>
            <a:lvl5pPr>
              <a:defRPr lang="en-US" smtClean="0">
                <a:solidFill>
                  <a:srgbClr val="D1B840"/>
                </a:solidFill>
              </a:defRPr>
            </a:lvl5pPr>
          </a:lstStyle>
          <a:p>
            <a:pPr lvl="0">
              <a:spcBef>
                <a:spcPts val="600"/>
              </a:spcBef>
              <a:spcAft>
                <a:spcPts val="600"/>
              </a:spcAft>
            </a:pPr>
            <a:r>
              <a:rPr lang="en-US"/>
              <a:t>Click to edit Master text styles</a:t>
            </a:r>
          </a:p>
          <a:p>
            <a:pPr lvl="1">
              <a:spcBef>
                <a:spcPts val="600"/>
              </a:spcBef>
              <a:spcAft>
                <a:spcPts val="600"/>
              </a:spcAft>
            </a:pPr>
            <a:r>
              <a:rPr lang="en-US"/>
              <a:t>Second level</a:t>
            </a:r>
          </a:p>
          <a:p>
            <a:pPr lvl="2">
              <a:spcBef>
                <a:spcPts val="600"/>
              </a:spcBef>
              <a:spcAft>
                <a:spcPts val="600"/>
              </a:spcAft>
            </a:pPr>
            <a:r>
              <a:rPr lang="en-US"/>
              <a:t>Third level</a:t>
            </a:r>
          </a:p>
          <a:p>
            <a:pPr lvl="3">
              <a:spcBef>
                <a:spcPts val="600"/>
              </a:spcBef>
              <a:spcAft>
                <a:spcPts val="600"/>
              </a:spcAft>
            </a:pPr>
            <a:r>
              <a:rPr lang="en-US"/>
              <a:t>Fourth level</a:t>
            </a:r>
          </a:p>
          <a:p>
            <a:pPr lvl="4">
              <a:spcBef>
                <a:spcPts val="600"/>
              </a:spcBef>
              <a:spcAft>
                <a:spcPts val="600"/>
              </a:spcAft>
            </a:pPr>
            <a:r>
              <a:rPr lang="en-US"/>
              <a:t>Fifth level</a:t>
            </a:r>
          </a:p>
        </p:txBody>
      </p:sp>
    </p:spTree>
    <p:extLst>
      <p:ext uri="{BB962C8B-B14F-4D97-AF65-F5344CB8AC3E}">
        <p14:creationId xmlns:p14="http://schemas.microsoft.com/office/powerpoint/2010/main" val="2106628157"/>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bwMode="invGray">
          <a:xfrm>
            <a:off x="1045634" y="649805"/>
            <a:ext cx="7043208"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a:ln w="3175">
                  <a:noFill/>
                </a:ln>
                <a:gradFill flip="none" rotWithShape="1">
                  <a:gsLst>
                    <a:gs pos="0">
                      <a:srgbClr val="FFFFB9"/>
                    </a:gs>
                    <a:gs pos="36000">
                      <a:srgbClr val="FFFF99"/>
                    </a:gs>
                    <a:gs pos="86000">
                      <a:srgbClr val="F6AE1E"/>
                    </a:gs>
                  </a:gsLst>
                  <a:lin ang="5400000" scaled="0"/>
                </a:gradFill>
                <a:effectLst>
                  <a:outerShdw blurRad="50800" dist="38100" dir="2700000" algn="tl" rotWithShape="0">
                    <a:prstClr val="black">
                      <a:alpha val="40000"/>
                    </a:prstClr>
                  </a:outerShdw>
                </a:effectLst>
                <a:latin typeface="+mj-lt"/>
                <a:ea typeface="+mn-ea"/>
                <a:cs typeface="Arial"/>
              </a:defRPr>
            </a:lvl1pPr>
          </a:lstStyle>
          <a:p>
            <a:r>
              <a:rPr lang="en-US"/>
              <a:t>Click to edit Master title style</a:t>
            </a:r>
          </a:p>
        </p:txBody>
      </p:sp>
      <p:sp>
        <p:nvSpPr>
          <p:cNvPr id="3" name="Subtitle 2"/>
          <p:cNvSpPr>
            <a:spLocks noGrp="1"/>
          </p:cNvSpPr>
          <p:nvPr>
            <p:ph type="subTitle" idx="1"/>
          </p:nvPr>
        </p:nvSpPr>
        <p:spPr>
          <a:xfrm>
            <a:off x="1045634" y="4344992"/>
            <a:ext cx="7043208" cy="461665"/>
          </a:xfrm>
        </p:spPr>
        <p:txBody>
          <a:bodyPr>
            <a:noAutofit/>
          </a:bodyPr>
          <a:lstStyle>
            <a:lvl1pPr marL="0" indent="0" algn="ctr">
              <a:lnSpc>
                <a:spcPct val="90000"/>
              </a:lnSpc>
              <a:spcBef>
                <a:spcPct val="0"/>
              </a:spcBef>
              <a:buNone/>
              <a:defRPr b="1">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p>
        </p:txBody>
      </p:sp>
      <p:sp>
        <p:nvSpPr>
          <p:cNvPr id="7" name="Text Placeholder 6"/>
          <p:cNvSpPr>
            <a:spLocks noGrp="1"/>
          </p:cNvSpPr>
          <p:nvPr>
            <p:ph type="body" sz="quarter" idx="10"/>
          </p:nvPr>
        </p:nvSpPr>
        <p:spPr>
          <a:xfrm>
            <a:off x="722181" y="2355850"/>
            <a:ext cx="7690114" cy="1384994"/>
          </a:xfrm>
        </p:spPr>
        <p:txBody>
          <a:bodyPr>
            <a:noAutofit/>
            <a:scene3d>
              <a:camera prst="orthographicFront"/>
              <a:lightRig rig="flat" dir="t"/>
            </a:scene3d>
            <a:sp3d extrusionH="88900" contourW="2540">
              <a:bevelT w="38100" h="31750"/>
              <a:contourClr>
                <a:srgbClr val="F4A234"/>
              </a:contourClr>
            </a:sp3d>
          </a:bodyPr>
          <a:lstStyle>
            <a:lvl1pPr marL="0" indent="0" algn="ctr">
              <a:buFont typeface="Arial" pitchFamily="34" charset="0"/>
              <a:buNone/>
              <a:defRPr kumimoji="0" lang="en-US" sz="4800" b="1" i="1" u="none" strike="noStrike" kern="1200" cap="none" spc="0" normalizeH="0" baseline="0" noProof="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a:t>Click to edit Master text styles</a:t>
            </a:r>
          </a:p>
        </p:txBody>
      </p:sp>
    </p:spTree>
    <p:extLst>
      <p:ext uri="{BB962C8B-B14F-4D97-AF65-F5344CB8AC3E}">
        <p14:creationId xmlns:p14="http://schemas.microsoft.com/office/powerpoint/2010/main" val="1529725638"/>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504686" y="1835915"/>
            <a:ext cx="8305800" cy="2443746"/>
          </a:xfrm>
        </p:spPr>
        <p:txBody>
          <a:bodyPr/>
          <a:lstStyle>
            <a:lvl1pPr marL="396875" marR="0" indent="-396875" algn="l" defTabSz="914363" rtl="0" eaLnBrk="1" fontAlgn="auto" latinLnBrk="0" hangingPunct="1">
              <a:lnSpc>
                <a:spcPct val="90000"/>
              </a:lnSpc>
              <a:spcBef>
                <a:spcPts val="600"/>
              </a:spcBef>
              <a:spcAft>
                <a:spcPts val="600"/>
              </a:spcAft>
              <a:buClrTx/>
              <a:buSzTx/>
              <a:buFontTx/>
              <a:buBlip>
                <a:blip r:embed="rId2"/>
              </a:buBlip>
              <a:defRPr/>
            </a:lvl1pPr>
            <a:lvl2pPr>
              <a:spcBef>
                <a:spcPts val="600"/>
              </a:spcBef>
              <a:spcAft>
                <a:spcPts val="600"/>
              </a:spcAft>
              <a:defRPr>
                <a:solidFill>
                  <a:schemeClr val="accent4"/>
                </a:solidFill>
              </a:defRPr>
            </a:lvl2pPr>
            <a:lvl3pPr>
              <a:spcBef>
                <a:spcPts val="600"/>
              </a:spcBef>
              <a:spcAft>
                <a:spcPts val="600"/>
              </a:spcAft>
              <a:defRPr>
                <a:solidFill>
                  <a:schemeClr val="accent3"/>
                </a:solidFill>
              </a:defRPr>
            </a:lvl3pPr>
            <a:lvl4pPr>
              <a:spcBef>
                <a:spcPts val="600"/>
              </a:spcBef>
              <a:spcAft>
                <a:spcPts val="600"/>
              </a:spcAft>
              <a:defRPr>
                <a:solidFill>
                  <a:schemeClr val="accent2"/>
                </a:solidFill>
              </a:defRPr>
            </a:lvl4pPr>
            <a:lvl5pPr>
              <a:spcBef>
                <a:spcPts val="600"/>
              </a:spcBef>
              <a:spcAft>
                <a:spcPts val="600"/>
              </a:spcAft>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p:nvPr>
        </p:nvSpPr>
        <p:spPr>
          <a:xfrm>
            <a:off x="457200" y="381000"/>
            <a:ext cx="8229600" cy="553998"/>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910276657"/>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837666"/>
            <a:ext cx="8382000" cy="2443746"/>
          </a:xfrm>
          <a:noFill/>
          <a:ln w="9525">
            <a:noFill/>
            <a:miter lim="800000"/>
          </a:ln>
        </p:spPr>
        <p:txBody>
          <a:bodyPr vert="horz" wrap="square" lIns="0" tIns="0" rIns="0" bIns="0" numCol="1" anchor="t" anchorCtr="0" compatLnSpc="1">
            <a:prstTxWarp prst="textNoShape">
              <a:avLst/>
            </a:prstTxWarp>
            <a:spAutoFit/>
          </a:bodyPr>
          <a:lstStyle>
            <a:lvl1pPr>
              <a:defRPr lang="en-US" smtClean="0"/>
            </a:lvl1pPr>
            <a:lvl2pPr>
              <a:defRPr lang="en-US" smtClean="0">
                <a:solidFill>
                  <a:srgbClr val="D8B25C"/>
                </a:solidFill>
              </a:defRPr>
            </a:lvl2pPr>
            <a:lvl3pPr>
              <a:defRPr lang="en-US" smtClean="0">
                <a:solidFill>
                  <a:srgbClr val="D1B840"/>
                </a:solidFill>
              </a:defRPr>
            </a:lvl3pPr>
            <a:lvl4pPr>
              <a:defRPr lang="en-US" smtClean="0">
                <a:solidFill>
                  <a:srgbClr val="D1B840"/>
                </a:solidFill>
              </a:defRPr>
            </a:lvl4pPr>
            <a:lvl5pPr>
              <a:defRPr lang="en-US">
                <a:solidFill>
                  <a:srgbClr val="D1B840"/>
                </a:solidFill>
              </a:defRPr>
            </a:lvl5pPr>
          </a:lstStyle>
          <a:p>
            <a:pPr lvl="0">
              <a:spcBef>
                <a:spcPts val="600"/>
              </a:spcBef>
              <a:spcAft>
                <a:spcPts val="600"/>
              </a:spcAft>
            </a:pPr>
            <a:r>
              <a:rPr lang="en-US"/>
              <a:t>Click to edit Master text styles</a:t>
            </a:r>
          </a:p>
          <a:p>
            <a:pPr lvl="1">
              <a:spcBef>
                <a:spcPts val="600"/>
              </a:spcBef>
              <a:spcAft>
                <a:spcPts val="600"/>
              </a:spcAft>
            </a:pPr>
            <a:r>
              <a:rPr lang="en-US"/>
              <a:t>Second level</a:t>
            </a:r>
          </a:p>
          <a:p>
            <a:pPr lvl="2">
              <a:spcBef>
                <a:spcPts val="600"/>
              </a:spcBef>
              <a:spcAft>
                <a:spcPts val="600"/>
              </a:spcAft>
            </a:pPr>
            <a:r>
              <a:rPr lang="en-US"/>
              <a:t>Third level</a:t>
            </a:r>
          </a:p>
          <a:p>
            <a:pPr lvl="3">
              <a:spcBef>
                <a:spcPts val="600"/>
              </a:spcBef>
              <a:spcAft>
                <a:spcPts val="600"/>
              </a:spcAft>
            </a:pPr>
            <a:r>
              <a:rPr lang="en-US"/>
              <a:t>Fourth level</a:t>
            </a:r>
          </a:p>
          <a:p>
            <a:pPr lvl="4">
              <a:spcBef>
                <a:spcPts val="600"/>
              </a:spcBef>
              <a:spcAft>
                <a:spcPts val="600"/>
              </a:spcAft>
            </a:pPr>
            <a:r>
              <a:rPr lang="en-US"/>
              <a:t>Fifth level</a:t>
            </a:r>
          </a:p>
        </p:txBody>
      </p:sp>
      <p:sp>
        <p:nvSpPr>
          <p:cNvPr id="5" name="Title 1"/>
          <p:cNvSpPr>
            <a:spLocks noGrp="1"/>
          </p:cNvSpPr>
          <p:nvPr>
            <p:ph type="title"/>
          </p:nvPr>
        </p:nvSpPr>
        <p:spPr>
          <a:xfrm>
            <a:off x="457200" y="381000"/>
            <a:ext cx="8229600" cy="553998"/>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690128210"/>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3400" y="1837665"/>
            <a:ext cx="4114800" cy="2886944"/>
          </a:xfrm>
          <a:noFill/>
          <a:ln w="9525">
            <a:noFill/>
            <a:miter lim="800000"/>
          </a:ln>
        </p:spPr>
        <p:txBody>
          <a:bodyPr vert="horz" wrap="square" lIns="0" tIns="0" rIns="0" bIns="0" numCol="1" anchor="t" anchorCtr="0" compatLnSpc="1">
            <a:prstTxWarp prst="textNoShape">
              <a:avLst/>
            </a:prstTxWarp>
            <a:spAutoFit/>
          </a:bodyPr>
          <a:lstStyle>
            <a:lvl1pPr>
              <a:defRPr lang="en-US" smtClean="0"/>
            </a:lvl1pPr>
            <a:lvl2pPr>
              <a:defRPr lang="en-US" smtClean="0"/>
            </a:lvl2pPr>
            <a:lvl3pPr>
              <a:defRPr lang="en-US" smtClean="0"/>
            </a:lvl3pPr>
            <a:lvl4pPr>
              <a:defRPr lang="en-US" smtClean="0"/>
            </a:lvl4pPr>
            <a:lvl5pPr>
              <a:defRPr lang="en-US"/>
            </a:lvl5pPr>
          </a:lstStyle>
          <a:p>
            <a:pPr lvl="0">
              <a:spcBef>
                <a:spcPts val="600"/>
              </a:spcBef>
              <a:spcAft>
                <a:spcPts val="600"/>
              </a:spcAft>
            </a:pPr>
            <a:r>
              <a:rPr lang="en-US"/>
              <a:t>Click to edit Master text styles</a:t>
            </a:r>
          </a:p>
          <a:p>
            <a:pPr lvl="1">
              <a:spcBef>
                <a:spcPts val="600"/>
              </a:spcBef>
              <a:spcAft>
                <a:spcPts val="600"/>
              </a:spcAft>
            </a:pPr>
            <a:r>
              <a:rPr lang="en-US"/>
              <a:t>Second level</a:t>
            </a:r>
          </a:p>
          <a:p>
            <a:pPr lvl="2">
              <a:spcBef>
                <a:spcPts val="600"/>
              </a:spcBef>
              <a:spcAft>
                <a:spcPts val="600"/>
              </a:spcAft>
            </a:pPr>
            <a:r>
              <a:rPr lang="en-US"/>
              <a:t>Third level</a:t>
            </a:r>
          </a:p>
          <a:p>
            <a:pPr lvl="3">
              <a:spcBef>
                <a:spcPts val="600"/>
              </a:spcBef>
              <a:spcAft>
                <a:spcPts val="600"/>
              </a:spcAft>
            </a:pPr>
            <a:r>
              <a:rPr lang="en-US"/>
              <a:t>Fourth level</a:t>
            </a:r>
          </a:p>
          <a:p>
            <a:pPr lvl="4">
              <a:spcBef>
                <a:spcPts val="600"/>
              </a:spcBef>
              <a:spcAft>
                <a:spcPts val="600"/>
              </a:spcAft>
            </a:pPr>
            <a:r>
              <a:rPr lang="en-US"/>
              <a:t>Fifth level</a:t>
            </a:r>
          </a:p>
        </p:txBody>
      </p:sp>
      <p:sp>
        <p:nvSpPr>
          <p:cNvPr id="4" name="Content Placeholder 3"/>
          <p:cNvSpPr>
            <a:spLocks noGrp="1"/>
          </p:cNvSpPr>
          <p:nvPr>
            <p:ph sz="half" idx="2"/>
          </p:nvPr>
        </p:nvSpPr>
        <p:spPr>
          <a:xfrm>
            <a:off x="4800600" y="1837665"/>
            <a:ext cx="4114800" cy="2886944"/>
          </a:xfrm>
          <a:noFill/>
          <a:ln w="9525">
            <a:noFill/>
            <a:miter lim="800000"/>
          </a:ln>
        </p:spPr>
        <p:txBody>
          <a:bodyPr vert="horz" wrap="square" lIns="0" tIns="0" rIns="0" bIns="0" numCol="1" anchor="t" anchorCtr="0" compatLnSpc="1">
            <a:prstTxWarp prst="textNoShape">
              <a:avLst/>
            </a:prstTxWarp>
            <a:spAutoFit/>
          </a:bodyPr>
          <a:lstStyle>
            <a:lvl1pPr>
              <a:defRPr lang="en-US" smtClean="0"/>
            </a:lvl1pPr>
            <a:lvl2pPr>
              <a:defRPr lang="en-US" smtClean="0"/>
            </a:lvl2pPr>
            <a:lvl3pPr>
              <a:defRPr lang="en-US" smtClean="0"/>
            </a:lvl3pPr>
            <a:lvl4pPr>
              <a:defRPr lang="en-US" smtClean="0"/>
            </a:lvl4pPr>
            <a:lvl5pPr>
              <a:defRPr lang="en-US"/>
            </a:lvl5pPr>
          </a:lstStyle>
          <a:p>
            <a:pPr lvl="0">
              <a:spcBef>
                <a:spcPts val="600"/>
              </a:spcBef>
              <a:spcAft>
                <a:spcPts val="600"/>
              </a:spcAft>
            </a:pPr>
            <a:r>
              <a:rPr lang="en-US"/>
              <a:t>Click to edit Master text styles</a:t>
            </a:r>
          </a:p>
          <a:p>
            <a:pPr lvl="1">
              <a:spcBef>
                <a:spcPts val="600"/>
              </a:spcBef>
              <a:spcAft>
                <a:spcPts val="600"/>
              </a:spcAft>
            </a:pPr>
            <a:r>
              <a:rPr lang="en-US"/>
              <a:t>Second level</a:t>
            </a:r>
          </a:p>
          <a:p>
            <a:pPr lvl="2">
              <a:spcBef>
                <a:spcPts val="600"/>
              </a:spcBef>
              <a:spcAft>
                <a:spcPts val="600"/>
              </a:spcAft>
            </a:pPr>
            <a:r>
              <a:rPr lang="en-US"/>
              <a:t>Third level</a:t>
            </a:r>
          </a:p>
          <a:p>
            <a:pPr lvl="3">
              <a:spcBef>
                <a:spcPts val="600"/>
              </a:spcBef>
              <a:spcAft>
                <a:spcPts val="600"/>
              </a:spcAft>
            </a:pPr>
            <a:r>
              <a:rPr lang="en-US"/>
              <a:t>Fourth level</a:t>
            </a:r>
          </a:p>
          <a:p>
            <a:pPr lvl="4">
              <a:spcBef>
                <a:spcPts val="600"/>
              </a:spcBef>
              <a:spcAft>
                <a:spcPts val="600"/>
              </a:spcAft>
            </a:pPr>
            <a:r>
              <a:rPr lang="en-US"/>
              <a:t>Fifth level</a:t>
            </a:r>
          </a:p>
        </p:txBody>
      </p:sp>
      <p:sp>
        <p:nvSpPr>
          <p:cNvPr id="6" name="Title 1"/>
          <p:cNvSpPr>
            <a:spLocks noGrp="1"/>
          </p:cNvSpPr>
          <p:nvPr>
            <p:ph type="title"/>
          </p:nvPr>
        </p:nvSpPr>
        <p:spPr>
          <a:xfrm>
            <a:off x="457200" y="381000"/>
            <a:ext cx="8229600" cy="553998"/>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227834997"/>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3401" y="2098850"/>
            <a:ext cx="4114800" cy="346249"/>
          </a:xfrm>
        </p:spPr>
        <p:txBody>
          <a:bodyPr anchor="b"/>
          <a:lstStyle>
            <a:lvl1pPr marL="0" indent="0">
              <a:lnSpc>
                <a:spcPct val="90000"/>
              </a:lnSpc>
              <a:spcBef>
                <a:spcPct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533400" y="2515922"/>
            <a:ext cx="4114800" cy="2886944"/>
          </a:xfrm>
          <a:noFill/>
          <a:ln w="9525">
            <a:noFill/>
            <a:miter lim="800000"/>
          </a:ln>
        </p:spPr>
        <p:txBody>
          <a:bodyPr vert="horz" wrap="square" lIns="0" tIns="0" rIns="0" bIns="0" numCol="1" anchor="t" anchorCtr="0" compatLnSpc="1">
            <a:prstTxWarp prst="textNoShape">
              <a:avLst/>
            </a:prstTxWarp>
            <a:spAutoFit/>
          </a:bodyPr>
          <a:lstStyle>
            <a:lvl1pPr>
              <a:defRPr lang="en-US" smtClean="0"/>
            </a:lvl1pPr>
            <a:lvl2pPr>
              <a:defRPr lang="en-US" smtClean="0"/>
            </a:lvl2pPr>
            <a:lvl3pPr>
              <a:defRPr lang="en-US" smtClean="0"/>
            </a:lvl3pPr>
            <a:lvl4pPr>
              <a:defRPr lang="en-US" smtClean="0"/>
            </a:lvl4pPr>
            <a:lvl5pPr>
              <a:defRPr lang="en-US"/>
            </a:lvl5pPr>
          </a:lstStyle>
          <a:p>
            <a:pPr lvl="0">
              <a:spcBef>
                <a:spcPts val="600"/>
              </a:spcBef>
              <a:spcAft>
                <a:spcPts val="600"/>
              </a:spcAft>
            </a:pPr>
            <a:r>
              <a:rPr lang="en-US"/>
              <a:t>Click to edit Master text styles</a:t>
            </a:r>
          </a:p>
          <a:p>
            <a:pPr lvl="1">
              <a:spcBef>
                <a:spcPts val="600"/>
              </a:spcBef>
              <a:spcAft>
                <a:spcPts val="600"/>
              </a:spcAft>
            </a:pPr>
            <a:r>
              <a:rPr lang="en-US"/>
              <a:t>Second level</a:t>
            </a:r>
          </a:p>
          <a:p>
            <a:pPr lvl="2">
              <a:spcBef>
                <a:spcPts val="600"/>
              </a:spcBef>
              <a:spcAft>
                <a:spcPts val="600"/>
              </a:spcAft>
            </a:pPr>
            <a:r>
              <a:rPr lang="en-US"/>
              <a:t>Third level</a:t>
            </a:r>
          </a:p>
          <a:p>
            <a:pPr lvl="3">
              <a:spcBef>
                <a:spcPts val="600"/>
              </a:spcBef>
              <a:spcAft>
                <a:spcPts val="600"/>
              </a:spcAft>
            </a:pPr>
            <a:r>
              <a:rPr lang="en-US"/>
              <a:t>Fourth level</a:t>
            </a:r>
          </a:p>
          <a:p>
            <a:pPr lvl="4">
              <a:spcBef>
                <a:spcPts val="600"/>
              </a:spcBef>
              <a:spcAft>
                <a:spcPts val="600"/>
              </a:spcAft>
            </a:pPr>
            <a:r>
              <a:rPr lang="en-US"/>
              <a:t>Fifth level</a:t>
            </a:r>
          </a:p>
        </p:txBody>
      </p:sp>
      <p:sp>
        <p:nvSpPr>
          <p:cNvPr id="5" name="Text Placeholder 4"/>
          <p:cNvSpPr>
            <a:spLocks noGrp="1"/>
          </p:cNvSpPr>
          <p:nvPr>
            <p:ph type="body" sz="quarter" idx="3"/>
          </p:nvPr>
        </p:nvSpPr>
        <p:spPr>
          <a:xfrm>
            <a:off x="4798382" y="2104052"/>
            <a:ext cx="4117019" cy="346249"/>
          </a:xfrm>
        </p:spPr>
        <p:txBody>
          <a:bodyPr anchor="b"/>
          <a:lstStyle>
            <a:lvl1pPr marL="0" indent="0">
              <a:lnSpc>
                <a:spcPct val="90000"/>
              </a:lnSpc>
              <a:spcBef>
                <a:spcPct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97426" y="2521124"/>
            <a:ext cx="4117974" cy="2886944"/>
          </a:xfrm>
          <a:noFill/>
          <a:ln w="9525">
            <a:noFill/>
            <a:miter lim="800000"/>
          </a:ln>
        </p:spPr>
        <p:txBody>
          <a:bodyPr vert="horz" wrap="square" lIns="0" tIns="0" rIns="0" bIns="0" numCol="1" anchor="t" anchorCtr="0" compatLnSpc="1">
            <a:prstTxWarp prst="textNoShape">
              <a:avLst/>
            </a:prstTxWarp>
            <a:spAutoFit/>
          </a:bodyPr>
          <a:lstStyle>
            <a:lvl1pPr>
              <a:defRPr lang="en-US" smtClean="0"/>
            </a:lvl1pPr>
            <a:lvl2pPr>
              <a:defRPr lang="en-US" smtClean="0"/>
            </a:lvl2pPr>
            <a:lvl3pPr>
              <a:defRPr lang="en-US" smtClean="0"/>
            </a:lvl3pPr>
            <a:lvl4pPr>
              <a:defRPr lang="en-US" smtClean="0"/>
            </a:lvl4pPr>
            <a:lvl5pPr>
              <a:defRPr lang="en-US"/>
            </a:lvl5pPr>
          </a:lstStyle>
          <a:p>
            <a:pPr lvl="0">
              <a:spcBef>
                <a:spcPts val="600"/>
              </a:spcBef>
              <a:spcAft>
                <a:spcPts val="600"/>
              </a:spcAft>
            </a:pPr>
            <a:r>
              <a:rPr lang="en-US"/>
              <a:t>Click to edit Master text styles</a:t>
            </a:r>
          </a:p>
          <a:p>
            <a:pPr lvl="1">
              <a:spcBef>
                <a:spcPts val="600"/>
              </a:spcBef>
              <a:spcAft>
                <a:spcPts val="600"/>
              </a:spcAft>
            </a:pPr>
            <a:r>
              <a:rPr lang="en-US"/>
              <a:t>Second level</a:t>
            </a:r>
          </a:p>
          <a:p>
            <a:pPr lvl="2">
              <a:spcBef>
                <a:spcPts val="600"/>
              </a:spcBef>
              <a:spcAft>
                <a:spcPts val="600"/>
              </a:spcAft>
            </a:pPr>
            <a:r>
              <a:rPr lang="en-US"/>
              <a:t>Third level</a:t>
            </a:r>
          </a:p>
          <a:p>
            <a:pPr lvl="3">
              <a:spcBef>
                <a:spcPts val="600"/>
              </a:spcBef>
              <a:spcAft>
                <a:spcPts val="600"/>
              </a:spcAft>
            </a:pPr>
            <a:r>
              <a:rPr lang="en-US"/>
              <a:t>Fourth level</a:t>
            </a:r>
          </a:p>
          <a:p>
            <a:pPr lvl="4">
              <a:spcBef>
                <a:spcPts val="600"/>
              </a:spcBef>
              <a:spcAft>
                <a:spcPts val="600"/>
              </a:spcAft>
            </a:pPr>
            <a:r>
              <a:rPr lang="en-US"/>
              <a:t>Fifth level</a:t>
            </a:r>
          </a:p>
        </p:txBody>
      </p:sp>
      <p:sp>
        <p:nvSpPr>
          <p:cNvPr id="7" name="Title 1"/>
          <p:cNvSpPr>
            <a:spLocks noGrp="1"/>
          </p:cNvSpPr>
          <p:nvPr>
            <p:ph type="title"/>
          </p:nvPr>
        </p:nvSpPr>
        <p:spPr>
          <a:xfrm>
            <a:off x="381000" y="421765"/>
            <a:ext cx="8382000" cy="609398"/>
          </a:xfrm>
        </p:spPr>
        <p:txBody>
          <a:bodyPr/>
          <a:lstStyle>
            <a:lvl1pPr>
              <a:defRPr sz="4400"/>
            </a:lvl1pPr>
          </a:lstStyle>
          <a:p>
            <a:r>
              <a:rPr lang="en-US"/>
              <a:t>Click to edit Master title style</a:t>
            </a:r>
          </a:p>
        </p:txBody>
      </p:sp>
    </p:spTree>
    <p:extLst>
      <p:ext uri="{BB962C8B-B14F-4D97-AF65-F5344CB8AC3E}">
        <p14:creationId xmlns:p14="http://schemas.microsoft.com/office/powerpoint/2010/main" val="364547550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t>10/6/2020</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7657532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4" name="Title 1"/>
          <p:cNvSpPr>
            <a:spLocks noGrp="1"/>
          </p:cNvSpPr>
          <p:nvPr>
            <p:ph type="title"/>
          </p:nvPr>
        </p:nvSpPr>
        <p:spPr>
          <a:xfrm>
            <a:off x="381000" y="421765"/>
            <a:ext cx="8382000" cy="609398"/>
          </a:xfrm>
        </p:spPr>
        <p:txBody>
          <a:bodyPr/>
          <a:lstStyle>
            <a:lvl1pPr>
              <a:defRPr sz="4400"/>
            </a:lvl1pPr>
          </a:lstStyle>
          <a:p>
            <a:r>
              <a:rPr lang="en-US"/>
              <a:t>Click to edit Master title style</a:t>
            </a:r>
          </a:p>
        </p:txBody>
      </p:sp>
    </p:spTree>
    <p:extLst>
      <p:ext uri="{BB962C8B-B14F-4D97-AF65-F5344CB8AC3E}">
        <p14:creationId xmlns:p14="http://schemas.microsoft.com/office/powerpoint/2010/main" val="2070611614"/>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pic>
        <p:nvPicPr>
          <p:cNvPr id="3" name="Picture 3" descr="Background Seal.png"/>
          <p:cNvPicPr>
            <a:picLocks noChangeAspect="1"/>
          </p:cNvPicPr>
          <p:nvPr userDrawn="1"/>
        </p:nvPicPr>
        <p:blipFill>
          <a:blip r:embed="rId2"/>
          <a:stretch>
            <a:fillRect/>
          </a:stretch>
        </p:blipFill>
        <p:spPr bwMode="auto">
          <a:xfrm>
            <a:off x="3124200" y="1125538"/>
            <a:ext cx="6019800" cy="5732462"/>
          </a:xfrm>
          <a:prstGeom prst="rect">
            <a:avLst/>
          </a:prstGeom>
          <a:noFill/>
          <a:ln w="9525">
            <a:noFill/>
            <a:miter lim="800000"/>
          </a:ln>
        </p:spPr>
      </p:pic>
      <p:sp>
        <p:nvSpPr>
          <p:cNvPr id="4" name="Rounded Rectangle 3"/>
          <p:cNvSpPr/>
          <p:nvPr userDrawn="1"/>
        </p:nvSpPr>
        <p:spPr bwMode="auto">
          <a:xfrm>
            <a:off x="1143000" y="1600200"/>
            <a:ext cx="7315200" cy="2057400"/>
          </a:xfrm>
          <a:prstGeom prst="roundRect">
            <a:avLst>
              <a:gd name="adj" fmla="val 9033"/>
            </a:avLst>
          </a:prstGeom>
          <a:gradFill>
            <a:gsLst>
              <a:gs pos="0">
                <a:schemeClr val="accent1">
                  <a:shade val="15000"/>
                  <a:satMod val="180000"/>
                  <a:alpha val="75000"/>
                </a:schemeClr>
              </a:gs>
              <a:gs pos="50000">
                <a:schemeClr val="accent1">
                  <a:shade val="45000"/>
                  <a:satMod val="170000"/>
                  <a:alpha val="75000"/>
                </a:schemeClr>
              </a:gs>
              <a:gs pos="70000">
                <a:schemeClr val="accent1">
                  <a:tint val="99000"/>
                  <a:shade val="65000"/>
                  <a:satMod val="155000"/>
                  <a:alpha val="75000"/>
                </a:schemeClr>
              </a:gs>
              <a:gs pos="100000">
                <a:schemeClr val="accent1">
                  <a:tint val="95500"/>
                  <a:shade val="100000"/>
                  <a:satMod val="155000"/>
                  <a:alpha val="75000"/>
                </a:schemeClr>
              </a:gs>
            </a:gsLst>
          </a:gra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algn="ctr" defTabSz="914099">
              <a:defRPr/>
            </a:pPr>
            <a:endParaRPr lang="en-US" sz="5400" b="1" spc="-150" dirty="0">
              <a:ln w="3175">
                <a:noFill/>
              </a:ln>
              <a:gradFill flip="none" rotWithShape="1">
                <a:gsLst>
                  <a:gs pos="0">
                    <a:srgbClr val="FFFFB9"/>
                  </a:gs>
                  <a:gs pos="36000">
                    <a:srgbClr val="FFFF99"/>
                  </a:gs>
                  <a:gs pos="86000">
                    <a:srgbClr val="F6AE1E"/>
                  </a:gs>
                </a:gsLst>
                <a:lin ang="5400000" scaled="0"/>
              </a:gradFill>
              <a:effectLst>
                <a:outerShdw blurRad="50800" dist="38100" dir="2700000" algn="tl" rotWithShape="0">
                  <a:prstClr val="black">
                    <a:alpha val="40000"/>
                  </a:prstClr>
                </a:outerShdw>
              </a:effectLst>
              <a:cs typeface="Arial"/>
            </a:endParaRPr>
          </a:p>
        </p:txBody>
      </p:sp>
      <p:sp>
        <p:nvSpPr>
          <p:cNvPr id="7" name="Title 6"/>
          <p:cNvSpPr>
            <a:spLocks noGrp="1"/>
          </p:cNvSpPr>
          <p:nvPr>
            <p:ph type="title"/>
          </p:nvPr>
        </p:nvSpPr>
        <p:spPr>
          <a:xfrm>
            <a:off x="1295400" y="1828800"/>
            <a:ext cx="7010400" cy="553998"/>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672619085"/>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553998"/>
          </a:xfrm>
        </p:spPr>
        <p:txBody>
          <a:bodyPr/>
          <a:lstStyle>
            <a:lvl1pPr algn="ctr">
              <a:defRPr/>
            </a:lvl1pPr>
          </a:lstStyle>
          <a:p>
            <a:r>
              <a:rPr lang="en-US"/>
              <a:t>Click to edit Master title style</a:t>
            </a:r>
          </a:p>
        </p:txBody>
      </p:sp>
      <p:sp>
        <p:nvSpPr>
          <p:cNvPr id="7" name="Text Placeholder 2"/>
          <p:cNvSpPr>
            <a:spLocks noGrp="1"/>
          </p:cNvSpPr>
          <p:nvPr>
            <p:ph idx="1"/>
          </p:nvPr>
        </p:nvSpPr>
        <p:spPr bwMode="auto">
          <a:xfrm>
            <a:off x="506506" y="1839433"/>
            <a:ext cx="8382000" cy="2443746"/>
          </a:xfrm>
          <a:prstGeom prst="rect">
            <a:avLst/>
          </a:prstGeom>
          <a:noFill/>
          <a:ln w="9525">
            <a:noFill/>
            <a:miter lim="800000"/>
          </a:ln>
        </p:spPr>
        <p:txBody>
          <a:bodyPr vert="horz" wrap="square" lIns="0" tIns="0" rIns="0" bIns="0" numCol="1" anchor="t" anchorCtr="0" compatLnSpc="1">
            <a:prstTxWarp prst="textNoShape">
              <a:avLst/>
            </a:prstTxWarp>
            <a:spAutoFit/>
          </a:bodyPr>
          <a:lstStyle>
            <a:lvl1pPr>
              <a:defRPr lang="en-US" smtClean="0"/>
            </a:lvl1pPr>
            <a:lvl2pPr>
              <a:defRPr lang="en-US" smtClean="0">
                <a:solidFill>
                  <a:srgbClr val="D8B25C"/>
                </a:solidFill>
              </a:defRPr>
            </a:lvl2pPr>
            <a:lvl3pPr>
              <a:defRPr lang="en-US" smtClean="0">
                <a:solidFill>
                  <a:srgbClr val="D1B840"/>
                </a:solidFill>
              </a:defRPr>
            </a:lvl3pPr>
            <a:lvl4pPr>
              <a:defRPr lang="en-US" smtClean="0">
                <a:solidFill>
                  <a:srgbClr val="D1B840"/>
                </a:solidFill>
              </a:defRPr>
            </a:lvl4pPr>
            <a:lvl5pPr>
              <a:defRPr lang="en-US" smtClean="0">
                <a:solidFill>
                  <a:srgbClr val="D1B840"/>
                </a:solidFill>
              </a:defRPr>
            </a:lvl5pPr>
          </a:lstStyle>
          <a:p>
            <a:pPr lvl="0">
              <a:spcBef>
                <a:spcPts val="600"/>
              </a:spcBef>
              <a:spcAft>
                <a:spcPts val="600"/>
              </a:spcAft>
            </a:pPr>
            <a:r>
              <a:rPr lang="en-US"/>
              <a:t>Click to edit Master text styles</a:t>
            </a:r>
          </a:p>
          <a:p>
            <a:pPr lvl="1">
              <a:spcBef>
                <a:spcPts val="600"/>
              </a:spcBef>
              <a:spcAft>
                <a:spcPts val="600"/>
              </a:spcAft>
            </a:pPr>
            <a:r>
              <a:rPr lang="en-US"/>
              <a:t>Second level</a:t>
            </a:r>
          </a:p>
          <a:p>
            <a:pPr lvl="2">
              <a:spcBef>
                <a:spcPts val="600"/>
              </a:spcBef>
              <a:spcAft>
                <a:spcPts val="600"/>
              </a:spcAft>
            </a:pPr>
            <a:r>
              <a:rPr lang="en-US"/>
              <a:t>Third level</a:t>
            </a:r>
          </a:p>
          <a:p>
            <a:pPr lvl="3">
              <a:spcBef>
                <a:spcPts val="600"/>
              </a:spcBef>
              <a:spcAft>
                <a:spcPts val="600"/>
              </a:spcAft>
            </a:pPr>
            <a:r>
              <a:rPr lang="en-US"/>
              <a:t>Fourth level</a:t>
            </a:r>
          </a:p>
          <a:p>
            <a:pPr lvl="4">
              <a:spcBef>
                <a:spcPts val="600"/>
              </a:spcBef>
              <a:spcAft>
                <a:spcPts val="600"/>
              </a:spcAft>
            </a:pPr>
            <a:r>
              <a:rPr lang="en-US"/>
              <a:t>Fifth level</a:t>
            </a:r>
          </a:p>
        </p:txBody>
      </p:sp>
    </p:spTree>
    <p:extLst>
      <p:ext uri="{BB962C8B-B14F-4D97-AF65-F5344CB8AC3E}">
        <p14:creationId xmlns:p14="http://schemas.microsoft.com/office/powerpoint/2010/main" val="4272459678"/>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68955" y="4344992"/>
            <a:ext cx="7043208" cy="461665"/>
          </a:xfrm>
        </p:spPr>
        <p:txBody>
          <a:bodyPr>
            <a:noAutofit/>
          </a:bodyPr>
          <a:lstStyle>
            <a:lvl1pPr marL="0" indent="0" algn="l">
              <a:lnSpc>
                <a:spcPct val="90000"/>
              </a:lnSpc>
              <a:spcBef>
                <a:spcPct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p>
        </p:txBody>
      </p:sp>
      <p:sp>
        <p:nvSpPr>
          <p:cNvPr id="7" name="Text Placeholder 6"/>
          <p:cNvSpPr>
            <a:spLocks noGrp="1"/>
          </p:cNvSpPr>
          <p:nvPr>
            <p:ph type="body" sz="quarter" idx="10"/>
          </p:nvPr>
        </p:nvSpPr>
        <p:spPr>
          <a:xfrm>
            <a:off x="722051" y="2355850"/>
            <a:ext cx="7690114" cy="1384994"/>
          </a:xfrm>
        </p:spPr>
        <p:txBody>
          <a:bodyPr>
            <a:noAutofit/>
            <a:scene3d>
              <a:camera prst="orthographicFront"/>
              <a:lightRig rig="flat" dir="t"/>
            </a:scene3d>
            <a:sp3d extrusionH="88900" contourW="2540">
              <a:bevelT w="38100" h="31750"/>
              <a:contourClr>
                <a:srgbClr val="F4A234"/>
              </a:contourClr>
            </a:sp3d>
          </a:bodyPr>
          <a:lstStyle>
            <a:lvl1pPr marL="0" indent="0" algn="ctr">
              <a:buFont typeface="Arial" pitchFamily="34" charset="0"/>
              <a:buNone/>
              <a:defRPr kumimoji="0" lang="en-US" sz="4400" b="1" i="1" u="none" strike="noStrike" kern="1200" cap="none" spc="0" normalizeH="0" baseline="0" noProof="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a:t>Click to edit Master text styles</a:t>
            </a:r>
          </a:p>
        </p:txBody>
      </p:sp>
      <p:sp>
        <p:nvSpPr>
          <p:cNvPr id="6" name="Title 1"/>
          <p:cNvSpPr>
            <a:spLocks noGrp="1"/>
          </p:cNvSpPr>
          <p:nvPr>
            <p:ph type="title"/>
          </p:nvPr>
        </p:nvSpPr>
        <p:spPr>
          <a:xfrm>
            <a:off x="381000" y="421765"/>
            <a:ext cx="8382000" cy="609398"/>
          </a:xfrm>
        </p:spPr>
        <p:txBody>
          <a:bodyPr/>
          <a:lstStyle>
            <a:lvl1pPr>
              <a:defRPr sz="4400"/>
            </a:lvl1pPr>
          </a:lstStyle>
          <a:p>
            <a:r>
              <a:rPr lang="en-US"/>
              <a:t>Click to edit Master title style</a:t>
            </a:r>
          </a:p>
        </p:txBody>
      </p:sp>
    </p:spTree>
    <p:extLst>
      <p:ext uri="{BB962C8B-B14F-4D97-AF65-F5344CB8AC3E}">
        <p14:creationId xmlns:p14="http://schemas.microsoft.com/office/powerpoint/2010/main" val="2999511455"/>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3" name="Title 1"/>
          <p:cNvSpPr>
            <a:spLocks noGrp="1"/>
          </p:cNvSpPr>
          <p:nvPr>
            <p:ph type="title"/>
          </p:nvPr>
        </p:nvSpPr>
        <p:spPr>
          <a:xfrm>
            <a:off x="381000" y="421765"/>
            <a:ext cx="8382000" cy="609398"/>
          </a:xfrm>
        </p:spPr>
        <p:txBody>
          <a:bodyPr/>
          <a:lstStyle>
            <a:lvl1pPr>
              <a:defRPr sz="4400"/>
            </a:lvl1pPr>
          </a:lstStyle>
          <a:p>
            <a:r>
              <a:rPr lang="en-US"/>
              <a:t>Click to edit Master title style</a:t>
            </a:r>
          </a:p>
        </p:txBody>
      </p:sp>
    </p:spTree>
    <p:extLst>
      <p:ext uri="{BB962C8B-B14F-4D97-AF65-F5344CB8AC3E}">
        <p14:creationId xmlns:p14="http://schemas.microsoft.com/office/powerpoint/2010/main" val="4129344333"/>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2326970"/>
            <a:ext cx="7886700" cy="2511835"/>
          </a:xfrm>
        </p:spPr>
        <p:txBody>
          <a:bodyPr anchor="b">
            <a:normAutofit/>
          </a:bodyPr>
          <a:lstStyle>
            <a:lvl1pPr>
              <a:defRPr sz="4500">
                <a:solidFill>
                  <a:srgbClr val="FCA501"/>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29842" y="4850583"/>
            <a:ext cx="7885509" cy="166199"/>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628650" y="6356353"/>
            <a:ext cx="2057400" cy="365125"/>
          </a:xfrm>
          <a:prstGeom prst="rect">
            <a:avLst/>
          </a:prstGeom>
        </p:spPr>
        <p:txBody>
          <a:bodyPr/>
          <a:lstStyle/>
          <a:p>
            <a:r>
              <a:rPr lang="en-US" dirty="0"/>
              <a:t>Date</a:t>
            </a:r>
          </a:p>
        </p:txBody>
      </p:sp>
      <p:sp>
        <p:nvSpPr>
          <p:cNvPr id="6" name="Footer Placeholder 5"/>
          <p:cNvSpPr>
            <a:spLocks noGrp="1"/>
          </p:cNvSpPr>
          <p:nvPr>
            <p:ph type="ftr" sz="quarter" idx="11"/>
          </p:nvPr>
        </p:nvSpPr>
        <p:spPr/>
        <p:txBody>
          <a:bodyPr/>
          <a:lstStyle/>
          <a:p>
            <a:r>
              <a:rPr lang="en-US" dirty="0"/>
              <a:t>Delta Conveyance Project           ACP/WP/Subject to Common  Interest Agreement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8" name="Rectangle 43">
            <a:extLst>
              <a:ext uri="{FF2B5EF4-FFF2-40B4-BE49-F238E27FC236}">
                <a16:creationId xmlns:a16="http://schemas.microsoft.com/office/drawing/2014/main" id="{A95CDF53-5217-4ADA-BDD0-06A491A67CD6}"/>
              </a:ext>
            </a:extLst>
          </p:cNvPr>
          <p:cNvSpPr>
            <a:spLocks noChangeArrowheads="1"/>
          </p:cNvSpPr>
          <p:nvPr userDrawn="1"/>
        </p:nvSpPr>
        <p:spPr bwMode="auto">
          <a:xfrm>
            <a:off x="1" y="4850581"/>
            <a:ext cx="6063854" cy="160338"/>
          </a:xfrm>
          <a:prstGeom prst="rect">
            <a:avLst/>
          </a:prstGeom>
          <a:gradFill rotWithShape="1">
            <a:gsLst>
              <a:gs pos="0">
                <a:srgbClr val="FCA501"/>
              </a:gs>
              <a:gs pos="50000">
                <a:srgbClr val="FEC358">
                  <a:alpha val="61000"/>
                </a:srgbClr>
              </a:gs>
              <a:gs pos="100000">
                <a:srgbClr val="FEDCA0">
                  <a:alpha val="52000"/>
                </a:srgbClr>
              </a:gs>
            </a:gsLst>
            <a:lin ang="0" scaled="1"/>
          </a:gradFill>
          <a:ln>
            <a:noFill/>
          </a:ln>
          <a:effectLst/>
        </p:spPr>
        <p:txBody>
          <a:bodyPr wrap="none" lIns="67500" tIns="35100" rIns="67500" bIns="35100" anchor="ctr"/>
          <a:lstStyle/>
          <a:p>
            <a:endParaRPr lang="en-US" sz="1350" dirty="0"/>
          </a:p>
        </p:txBody>
      </p:sp>
    </p:spTree>
    <p:extLst>
      <p:ext uri="{BB962C8B-B14F-4D97-AF65-F5344CB8AC3E}">
        <p14:creationId xmlns:p14="http://schemas.microsoft.com/office/powerpoint/2010/main" val="12648160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43284-3AF2-45CB-8168-BAC45C16186F}"/>
              </a:ext>
            </a:extLst>
          </p:cNvPr>
          <p:cNvSpPr>
            <a:spLocks noGrp="1"/>
          </p:cNvSpPr>
          <p:nvPr>
            <p:ph type="title"/>
          </p:nvPr>
        </p:nvSpPr>
        <p:spPr>
          <a:xfrm>
            <a:off x="628650" y="365126"/>
            <a:ext cx="7886700" cy="553998"/>
          </a:xfrm>
        </p:spPr>
        <p:txBody>
          <a:bodyPr/>
          <a:lstStyle/>
          <a:p>
            <a:r>
              <a:rPr lang="en-US"/>
              <a:t>Click to edit Master title style</a:t>
            </a:r>
          </a:p>
        </p:txBody>
      </p:sp>
      <p:sp>
        <p:nvSpPr>
          <p:cNvPr id="6" name="Text Placeholder 3">
            <a:extLst>
              <a:ext uri="{FF2B5EF4-FFF2-40B4-BE49-F238E27FC236}">
                <a16:creationId xmlns:a16="http://schemas.microsoft.com/office/drawing/2014/main" id="{C473826E-B275-415D-BF47-843146AB7214}"/>
              </a:ext>
            </a:extLst>
          </p:cNvPr>
          <p:cNvSpPr>
            <a:spLocks noGrp="1"/>
          </p:cNvSpPr>
          <p:nvPr>
            <p:ph type="body" sz="half" idx="2"/>
          </p:nvPr>
        </p:nvSpPr>
        <p:spPr>
          <a:xfrm>
            <a:off x="628651" y="1242207"/>
            <a:ext cx="7885509" cy="583421"/>
          </a:xfrm>
        </p:spPr>
        <p:txBody>
          <a:bodyPr>
            <a:normAutofit/>
          </a:bodyPr>
          <a:lstStyle>
            <a:lvl1pPr marL="0" indent="0">
              <a:buNone/>
              <a:defRPr sz="2400">
                <a:solidFill>
                  <a:srgbClr val="FCA50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Content Placeholder 2">
            <a:extLst>
              <a:ext uri="{FF2B5EF4-FFF2-40B4-BE49-F238E27FC236}">
                <a16:creationId xmlns:a16="http://schemas.microsoft.com/office/drawing/2014/main" id="{85E58144-3A74-4437-914A-D3E6CBC7E137}"/>
              </a:ext>
            </a:extLst>
          </p:cNvPr>
          <p:cNvSpPr>
            <a:spLocks noGrp="1"/>
          </p:cNvSpPr>
          <p:nvPr>
            <p:ph idx="1"/>
          </p:nvPr>
        </p:nvSpPr>
        <p:spPr>
          <a:xfrm>
            <a:off x="840000" y="1825627"/>
            <a:ext cx="7675350" cy="2954655"/>
          </a:xfrm>
        </p:spPr>
        <p:txBody>
          <a:bodyPr/>
          <a:lstStyle>
            <a:lvl1pPr>
              <a:lnSpc>
                <a:spcPct val="100000"/>
              </a:lnSpc>
              <a:spcBef>
                <a:spcPts val="900"/>
              </a:spcBef>
              <a:spcAft>
                <a:spcPts val="900"/>
              </a:spcAft>
              <a:defRPr/>
            </a:lvl1pPr>
            <a:lvl2pPr>
              <a:lnSpc>
                <a:spcPct val="100000"/>
              </a:lnSpc>
              <a:spcBef>
                <a:spcPts val="900"/>
              </a:spcBef>
              <a:spcAft>
                <a:spcPts val="900"/>
              </a:spcAft>
              <a:defRPr/>
            </a:lvl2pPr>
            <a:lvl3pPr>
              <a:lnSpc>
                <a:spcPct val="100000"/>
              </a:lnSpc>
              <a:spcBef>
                <a:spcPts val="900"/>
              </a:spcBef>
              <a:spcAft>
                <a:spcPts val="900"/>
              </a:spcAft>
              <a:defRPr/>
            </a:lvl3pPr>
            <a:lvl4pPr>
              <a:lnSpc>
                <a:spcPct val="100000"/>
              </a:lnSpc>
              <a:spcBef>
                <a:spcPts val="900"/>
              </a:spcBef>
              <a:spcAft>
                <a:spcPts val="900"/>
              </a:spcAft>
              <a:defRPr/>
            </a:lvl4pPr>
            <a:lvl5pPr>
              <a:lnSpc>
                <a:spcPct val="100000"/>
              </a:lnSpc>
              <a:spcBef>
                <a:spcPts val="900"/>
              </a:spcBef>
              <a:spcAft>
                <a:spcPts val="9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63261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0"/>
            <a:ext cx="9144000" cy="6858000"/>
            <a:chOff x="0" y="0"/>
            <a:chExt cx="12192000" cy="6858000"/>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866216" y="2099733"/>
            <a:ext cx="6619244" cy="2677648"/>
          </a:xfrm>
        </p:spPr>
        <p:txBody>
          <a:bodyPr anchor="b"/>
          <a:lstStyle>
            <a:lvl1pPr>
              <a:defRPr sz="4050"/>
            </a:lvl1pPr>
          </a:lstStyle>
          <a:p>
            <a:r>
              <a:rPr lang="en-US"/>
              <a:t>Click to edit Master title style</a:t>
            </a:r>
            <a:endParaRPr lang="en-US" dirty="0"/>
          </a:p>
        </p:txBody>
      </p:sp>
      <p:sp>
        <p:nvSpPr>
          <p:cNvPr id="3" name="Subtitle 2"/>
          <p:cNvSpPr>
            <a:spLocks noGrp="1"/>
          </p:cNvSpPr>
          <p:nvPr>
            <p:ph type="subTitle" idx="1"/>
          </p:nvPr>
        </p:nvSpPr>
        <p:spPr>
          <a:xfrm>
            <a:off x="866216" y="4777380"/>
            <a:ext cx="6619244" cy="861420"/>
          </a:xfrm>
        </p:spPr>
        <p:txBody>
          <a:bodyPr anchor="t"/>
          <a:lstStyle>
            <a:lvl1pPr marL="0" indent="0" algn="l">
              <a:buNone/>
              <a:defRPr cap="all">
                <a:solidFill>
                  <a:schemeClr val="accent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7443218" y="1830324"/>
            <a:ext cx="990599" cy="228599"/>
          </a:xfrm>
        </p:spPr>
        <p:txBody>
          <a:bodyPr anchor="t"/>
          <a:lstStyle>
            <a:lvl1pPr algn="l">
              <a:defRPr b="0" i="0">
                <a:solidFill>
                  <a:schemeClr val="bg1"/>
                </a:solidFill>
              </a:defRPr>
            </a:lvl1pPr>
          </a:lstStyle>
          <a:p>
            <a:fld id="{2FA16AEA-5E64-4DF4-AC74-6AF1D8F182D2}" type="datetime1">
              <a:rPr lang="en-US" smtClean="0"/>
              <a:t>10/6/2020</a:t>
            </a:fld>
            <a:endParaRPr lang="en-US"/>
          </a:p>
        </p:txBody>
      </p:sp>
      <p:sp>
        <p:nvSpPr>
          <p:cNvPr id="5" name="Footer Placeholder 4"/>
          <p:cNvSpPr>
            <a:spLocks noGrp="1"/>
          </p:cNvSpPr>
          <p:nvPr>
            <p:ph type="ftr" sz="quarter" idx="11"/>
          </p:nvPr>
        </p:nvSpPr>
        <p:spPr>
          <a:xfrm rot="5400000">
            <a:off x="6237220" y="3264921"/>
            <a:ext cx="3859795" cy="228601"/>
          </a:xfrm>
        </p:spPr>
        <p:txBody>
          <a:bodyPr/>
          <a:lstStyle>
            <a:lvl1pPr>
              <a:defRPr b="0" i="0">
                <a:solidFill>
                  <a:schemeClr val="bg1"/>
                </a:solidFill>
              </a:defRPr>
            </a:lvl1pPr>
          </a:lstStyle>
          <a:p>
            <a:endParaRPr lang="en-US"/>
          </a:p>
        </p:txBody>
      </p:sp>
      <p:sp>
        <p:nvSpPr>
          <p:cNvPr id="10" name="Rectangle 9"/>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63257" y="292609"/>
            <a:ext cx="628649" cy="767687"/>
          </a:xfrm>
        </p:spPr>
        <p:txBody>
          <a:bodyPr/>
          <a:lstStyle>
            <a:lvl1pPr>
              <a:defRPr sz="2100" b="0" i="0">
                <a:latin typeface="+mj-lt"/>
              </a:defRPr>
            </a:lvl1pPr>
          </a:lstStyle>
          <a:p>
            <a:fld id="{69567C7A-962F-4B28-96EB-861706F8CFCD}" type="slidenum">
              <a:rPr lang="en-US" smtClean="0"/>
              <a:t>‹#›</a:t>
            </a:fld>
            <a:endParaRPr lang="en-US"/>
          </a:p>
        </p:txBody>
      </p:sp>
    </p:spTree>
    <p:extLst>
      <p:ext uri="{BB962C8B-B14F-4D97-AF65-F5344CB8AC3E}">
        <p14:creationId xmlns:p14="http://schemas.microsoft.com/office/powerpoint/2010/main" val="7198495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B535E6-91C6-41B3-8B79-6E0B244F491B}" type="datetime1">
              <a:rPr lang="en-US" smtClean="0"/>
              <a:t>10/6/2020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567C7A-962F-4B28-96EB-861706F8CFCD}" type="slidenum">
              <a:rPr lang="en-US" smtClean="0"/>
              <a:t>‹#›</a:t>
            </a:fld>
            <a:endParaRPr lang="en-US"/>
          </a:p>
        </p:txBody>
      </p:sp>
    </p:spTree>
    <p:extLst>
      <p:ext uri="{BB962C8B-B14F-4D97-AF65-F5344CB8AC3E}">
        <p14:creationId xmlns:p14="http://schemas.microsoft.com/office/powerpoint/2010/main" val="29795075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2"/>
            <a:ext cx="9144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8" y="2677645"/>
            <a:ext cx="3263267" cy="2283824"/>
          </a:xfrm>
        </p:spPr>
        <p:txBody>
          <a:bodyPr anchor="ctr"/>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5171669" y="2677645"/>
            <a:ext cx="2816534" cy="2283823"/>
          </a:xfrm>
        </p:spPr>
        <p:txBody>
          <a:bodyPr anchor="ctr"/>
          <a:lstStyle>
            <a:lvl1pPr marL="0" indent="0" algn="l">
              <a:buNone/>
              <a:defRPr sz="1500" cap="all">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771E38-DD79-4D85-B33E-6642D3ADE961}" type="datetime1">
              <a:rPr lang="en-US" smtClean="0"/>
              <a:t>10/6/2020</a:t>
            </a:fld>
            <a:endParaRPr lang="en-US"/>
          </a:p>
        </p:txBody>
      </p:sp>
      <p:sp>
        <p:nvSpPr>
          <p:cNvPr id="5" name="Footer Placeholder 4"/>
          <p:cNvSpPr>
            <a:spLocks noGrp="1"/>
          </p:cNvSpPr>
          <p:nvPr>
            <p:ph type="ftr" sz="quarter" idx="11"/>
          </p:nvPr>
        </p:nvSpPr>
        <p:spPr/>
        <p:txBody>
          <a:bodyPr/>
          <a:lstStyle/>
          <a:p>
            <a:endParaRPr lang="en-US"/>
          </a:p>
        </p:txBody>
      </p:sp>
      <p:sp>
        <p:nvSpPr>
          <p:cNvPr id="15" name="Rectangle 14"/>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9567C7A-962F-4B28-96EB-861706F8CFCD}" type="slidenum">
              <a:rPr lang="en-US" smtClean="0"/>
              <a:t>‹#›</a:t>
            </a:fld>
            <a:endParaRPr lang="en-US"/>
          </a:p>
        </p:txBody>
      </p:sp>
    </p:spTree>
    <p:extLst>
      <p:ext uri="{BB962C8B-B14F-4D97-AF65-F5344CB8AC3E}">
        <p14:creationId xmlns:p14="http://schemas.microsoft.com/office/powerpoint/2010/main" val="1996763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2700" b="0">
                <a:solidFill>
                  <a:srgbClr val="FFFFFF"/>
                </a:solidFill>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p:nvPr>
        </p:nvSpPr>
        <p:spPr>
          <a:xfrm>
            <a:off x="3600450" y="731520"/>
            <a:ext cx="4869180" cy="5257800"/>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125">
                <a:solidFill>
                  <a:srgbClr val="FFFFFF"/>
                </a:solidFill>
                <a:latin typeface="Gill Sans MT" panose="020B0502020104020203"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32ABBEA6-7C60-4B02-AE87-00D78D8422AF}" type="datetimeFigureOut">
              <a:rPr lang="en-US" dirty="0"/>
              <a:t>10/6/2020</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7602147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66215" y="2603501"/>
            <a:ext cx="3618869"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6535" y="2603500"/>
            <a:ext cx="361886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B3EA23-6DFD-4A51-98A8-7A10A2A44D0E}" type="datetime1">
              <a:rPr lang="en-US" smtClean="0"/>
              <a:t>10/6/2020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567C7A-962F-4B28-96EB-861706F8CFCD}" type="slidenum">
              <a:rPr lang="en-US" smtClean="0"/>
              <a:t>‹#›</a:t>
            </a:fld>
            <a:endParaRPr lang="en-US"/>
          </a:p>
        </p:txBody>
      </p:sp>
    </p:spTree>
    <p:extLst>
      <p:ext uri="{BB962C8B-B14F-4D97-AF65-F5344CB8AC3E}">
        <p14:creationId xmlns:p14="http://schemas.microsoft.com/office/powerpoint/2010/main" val="7616474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66216" y="2603500"/>
            <a:ext cx="3618868"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66215" y="3179763"/>
            <a:ext cx="3618869"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6535" y="2603500"/>
            <a:ext cx="3618869"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56533" y="3179763"/>
            <a:ext cx="3618869"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37D377B-B8A4-4F6E-B178-ED3F9CE0E62B}" type="datetime1">
              <a:rPr lang="en-US" smtClean="0"/>
              <a:t>10/6/2020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567C7A-962F-4B28-96EB-861706F8CFCD}" type="slidenum">
              <a:rPr lang="en-US" smtClean="0"/>
              <a:t>‹#›</a:t>
            </a:fld>
            <a:endParaRPr lang="en-US"/>
          </a:p>
        </p:txBody>
      </p:sp>
    </p:spTree>
    <p:extLst>
      <p:ext uri="{BB962C8B-B14F-4D97-AF65-F5344CB8AC3E}">
        <p14:creationId xmlns:p14="http://schemas.microsoft.com/office/powerpoint/2010/main" val="23188651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450CE-37A6-4319-9F87-15A5D1AAABCF}" type="datetime1">
              <a:rPr lang="en-US" smtClean="0"/>
              <a:t>10/6/2020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567C7A-962F-4B28-96EB-861706F8CFCD}" type="slidenum">
              <a:rPr lang="en-US" smtClean="0"/>
              <a:t>‹#›</a:t>
            </a:fld>
            <a:endParaRPr lang="en-US"/>
          </a:p>
        </p:txBody>
      </p:sp>
    </p:spTree>
    <p:extLst>
      <p:ext uri="{BB962C8B-B14F-4D97-AF65-F5344CB8AC3E}">
        <p14:creationId xmlns:p14="http://schemas.microsoft.com/office/powerpoint/2010/main" val="21315318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537CE8-9A02-4470-B5CF-4050C1EB9DC8}" type="datetime1">
              <a:rPr lang="en-US" smtClean="0"/>
              <a:t>10/6/2020</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69567C7A-962F-4B28-96EB-861706F8CFCD}" type="slidenum">
              <a:rPr lang="en-US" smtClean="0"/>
              <a:t>‹#›</a:t>
            </a:fld>
            <a:endParaRPr lang="en-US"/>
          </a:p>
        </p:txBody>
      </p:sp>
    </p:spTree>
    <p:extLst>
      <p:ext uri="{BB962C8B-B14F-4D97-AF65-F5344CB8AC3E}">
        <p14:creationId xmlns:p14="http://schemas.microsoft.com/office/powerpoint/2010/main" val="9937981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2"/>
            <a:ext cx="9144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1295400"/>
            <a:ext cx="2094869" cy="1600200"/>
          </a:xfrm>
        </p:spPr>
        <p:txBody>
          <a:bodyPr anchor="b"/>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4335860" y="1447800"/>
            <a:ext cx="3892549"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866216" y="2895601"/>
            <a:ext cx="2094869" cy="3129279"/>
          </a:xfrm>
        </p:spPr>
        <p:txBody>
          <a:bodyPr/>
          <a:lstStyle>
            <a:lvl1pPr marL="0" indent="0">
              <a:buNone/>
              <a:defRPr sz="1050">
                <a:solidFill>
                  <a:schemeClr val="accent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4C0E748-A77A-4EF5-A2BB-4C3C33ACEBEF}" type="datetime1">
              <a:rPr lang="en-US" smtClean="0"/>
              <a:t>10/6/2020</a:t>
            </a:fld>
            <a:endParaRPr lang="en-US"/>
          </a:p>
        </p:txBody>
      </p:sp>
      <p:sp>
        <p:nvSpPr>
          <p:cNvPr id="6" name="Footer Placeholder 5"/>
          <p:cNvSpPr>
            <a:spLocks noGrp="1"/>
          </p:cNvSpPr>
          <p:nvPr>
            <p:ph type="ftr" sz="quarter" idx="11"/>
          </p:nvPr>
        </p:nvSpPr>
        <p:spPr/>
        <p:txBody>
          <a:bodyPr/>
          <a:lstStyle/>
          <a:p>
            <a:endParaRPr lang="en-US"/>
          </a:p>
        </p:txBody>
      </p:sp>
      <p:sp>
        <p:nvSpPr>
          <p:cNvPr id="15" name="Rectangle 14"/>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9567C7A-962F-4B28-96EB-861706F8CFCD}" type="slidenum">
              <a:rPr lang="en-US" smtClean="0"/>
              <a:t>‹#›</a:t>
            </a:fld>
            <a:endParaRPr lang="en-US"/>
          </a:p>
        </p:txBody>
      </p:sp>
    </p:spTree>
    <p:extLst>
      <p:ext uri="{BB962C8B-B14F-4D97-AF65-F5344CB8AC3E}">
        <p14:creationId xmlns:p14="http://schemas.microsoft.com/office/powerpoint/2010/main" val="16050601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2"/>
            <a:ext cx="9144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5430" y="1693332"/>
            <a:ext cx="2895195" cy="1735668"/>
          </a:xfrm>
        </p:spPr>
        <p:txBody>
          <a:bodyPr anchor="b">
            <a:normAutofit/>
          </a:bodyPr>
          <a:lstStyle>
            <a:lvl1pPr algn="l">
              <a:defRPr sz="27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910903" y="1143000"/>
            <a:ext cx="242039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bwMode="gray">
          <a:xfrm>
            <a:off x="866216" y="3657600"/>
            <a:ext cx="2894409" cy="1371600"/>
          </a:xfrm>
        </p:spPr>
        <p:txBody>
          <a:bodyPr>
            <a:normAutofit/>
          </a:bodyPr>
          <a:lstStyle>
            <a:lvl1pPr marL="0" indent="0">
              <a:buNone/>
              <a:defRPr sz="1050">
                <a:solidFill>
                  <a:schemeClr val="accent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3530621-DE31-4CEC-9FDF-E52D7F80F69E}" type="datetime1">
              <a:rPr lang="en-US" smtClean="0"/>
              <a:t>10/6/2020</a:t>
            </a:fld>
            <a:endParaRPr lang="en-US"/>
          </a:p>
        </p:txBody>
      </p:sp>
      <p:sp>
        <p:nvSpPr>
          <p:cNvPr id="6" name="Footer Placeholder 5"/>
          <p:cNvSpPr>
            <a:spLocks noGrp="1"/>
          </p:cNvSpPr>
          <p:nvPr>
            <p:ph type="ftr" sz="quarter" idx="11"/>
          </p:nvPr>
        </p:nvSpPr>
        <p:spPr/>
        <p:txBody>
          <a:bodyPr/>
          <a:lstStyle/>
          <a:p>
            <a:endParaRPr lang="en-US"/>
          </a:p>
        </p:txBody>
      </p:sp>
      <p:sp>
        <p:nvSpPr>
          <p:cNvPr id="14" name="Rectangle 13"/>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9567C7A-962F-4B28-96EB-861706F8CFCD}" type="slidenum">
              <a:rPr lang="en-US" smtClean="0"/>
              <a:t>‹#›</a:t>
            </a:fld>
            <a:endParaRPr lang="en-US"/>
          </a:p>
        </p:txBody>
      </p:sp>
    </p:spTree>
    <p:extLst>
      <p:ext uri="{BB962C8B-B14F-4D97-AF65-F5344CB8AC3E}">
        <p14:creationId xmlns:p14="http://schemas.microsoft.com/office/powerpoint/2010/main" val="26969565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2"/>
            <a:ext cx="9144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7" y="4966674"/>
            <a:ext cx="6619243"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216" y="685800"/>
            <a:ext cx="661924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bwMode="gray">
          <a:xfrm>
            <a:off x="866217" y="5536665"/>
            <a:ext cx="6619242" cy="493712"/>
          </a:xfrm>
        </p:spPr>
        <p:txBody>
          <a:bodyPr>
            <a:normAutofit/>
          </a:bodyPr>
          <a:lstStyle>
            <a:lvl1pPr marL="0" indent="0">
              <a:buNone/>
              <a:defRPr sz="900">
                <a:solidFill>
                  <a:schemeClr val="accent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2D92E790-DA52-4E3D-9F99-DBA831174EAF}" type="datetime1">
              <a:rPr lang="en-US" smtClean="0"/>
              <a:t>10/6/2020</a:t>
            </a:fld>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9567C7A-962F-4B28-96EB-861706F8CFCD}" type="slidenum">
              <a:rPr lang="en-US" smtClean="0"/>
              <a:t>‹#›</a:t>
            </a:fld>
            <a:endParaRPr lang="en-US"/>
          </a:p>
        </p:txBody>
      </p:sp>
    </p:spTree>
    <p:extLst>
      <p:ext uri="{BB962C8B-B14F-4D97-AF65-F5344CB8AC3E}">
        <p14:creationId xmlns:p14="http://schemas.microsoft.com/office/powerpoint/2010/main" val="7451625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2"/>
            <a:ext cx="9144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1063416"/>
            <a:ext cx="6619244" cy="1379755"/>
          </a:xfrm>
        </p:spPr>
        <p:txBody>
          <a:bodyPr/>
          <a:lstStyle>
            <a:lvl1pPr>
              <a:defRPr sz="3000"/>
            </a:lvl1pPr>
          </a:lstStyle>
          <a:p>
            <a:r>
              <a:rPr lang="en-US"/>
              <a:t>Click to edit Master title style</a:t>
            </a:r>
            <a:endParaRPr lang="en-US" dirty="0"/>
          </a:p>
        </p:txBody>
      </p:sp>
      <p:sp>
        <p:nvSpPr>
          <p:cNvPr id="8" name="Text Placeholder 3"/>
          <p:cNvSpPr>
            <a:spLocks noGrp="1"/>
          </p:cNvSpPr>
          <p:nvPr>
            <p:ph type="body" sz="half" idx="2"/>
          </p:nvPr>
        </p:nvSpPr>
        <p:spPr>
          <a:xfrm>
            <a:off x="866216" y="3543300"/>
            <a:ext cx="6619244" cy="24765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B2780869-144C-48AD-893A-F67BBA778FD8}" type="datetime1">
              <a:rPr lang="en-US" smtClean="0"/>
              <a:t>10/6/2020</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9567C7A-962F-4B28-96EB-861706F8CFCD}" type="slidenum">
              <a:rPr lang="en-US" smtClean="0"/>
              <a:t>‹#›</a:t>
            </a:fld>
            <a:endParaRPr lang="en-US"/>
          </a:p>
        </p:txBody>
      </p:sp>
    </p:spTree>
    <p:extLst>
      <p:ext uri="{BB962C8B-B14F-4D97-AF65-F5344CB8AC3E}">
        <p14:creationId xmlns:p14="http://schemas.microsoft.com/office/powerpoint/2010/main" val="35293089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2"/>
            <a:ext cx="9144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7289579" y="2631816"/>
            <a:ext cx="601434" cy="1200329"/>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7200" dirty="0"/>
              <a:t>”</a:t>
            </a:r>
          </a:p>
        </p:txBody>
      </p:sp>
      <p:sp>
        <p:nvSpPr>
          <p:cNvPr id="9" name="TextBox 8"/>
          <p:cNvSpPr txBox="1"/>
          <p:nvPr/>
        </p:nvSpPr>
        <p:spPr>
          <a:xfrm>
            <a:off x="673721" y="591094"/>
            <a:ext cx="601434" cy="1200329"/>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7200" dirty="0"/>
              <a:t>“</a:t>
            </a:r>
          </a:p>
        </p:txBody>
      </p:sp>
      <p:sp>
        <p:nvSpPr>
          <p:cNvPr id="2" name="Title 1"/>
          <p:cNvSpPr>
            <a:spLocks noGrp="1"/>
          </p:cNvSpPr>
          <p:nvPr>
            <p:ph type="title"/>
          </p:nvPr>
        </p:nvSpPr>
        <p:spPr>
          <a:xfrm>
            <a:off x="1186408" y="980518"/>
            <a:ext cx="6340430" cy="2698249"/>
          </a:xfrm>
        </p:spPr>
        <p:txBody>
          <a:bodyPr/>
          <a:lstStyle>
            <a:lvl1pPr>
              <a:defRPr sz="3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459459" y="3678766"/>
            <a:ext cx="5794329" cy="342174"/>
          </a:xfrm>
        </p:spPr>
        <p:txBody>
          <a:bodyPr anchor="t">
            <a:normAutofit/>
          </a:bodyPr>
          <a:lstStyle>
            <a:lvl1pPr marL="0" indent="0">
              <a:buNone/>
              <a:defRPr lang="en-US" sz="1050" b="0" i="0" kern="1200" cap="small" dirty="0">
                <a:solidFill>
                  <a:schemeClr val="accent1"/>
                </a:solidFill>
                <a:latin typeface="+mn-lt"/>
                <a:ea typeface="+mn-ea"/>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0" name="Text Placeholder 3"/>
          <p:cNvSpPr>
            <a:spLocks noGrp="1"/>
          </p:cNvSpPr>
          <p:nvPr>
            <p:ph type="body" sz="half" idx="2"/>
          </p:nvPr>
        </p:nvSpPr>
        <p:spPr>
          <a:xfrm>
            <a:off x="866216" y="4350657"/>
            <a:ext cx="6619244" cy="16764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3CAF828A-DA64-4AA8-A05F-242619393D65}" type="datetime1">
              <a:rPr lang="en-US" smtClean="0"/>
              <a:t>10/6/2020</a:t>
            </a:fld>
            <a:endParaRPr lang="en-US"/>
          </a:p>
        </p:txBody>
      </p:sp>
      <p:sp>
        <p:nvSpPr>
          <p:cNvPr id="5" name="Footer Placeholder 4"/>
          <p:cNvSpPr>
            <a:spLocks noGrp="1"/>
          </p:cNvSpPr>
          <p:nvPr>
            <p:ph type="ftr" sz="quarter" idx="11"/>
          </p:nvPr>
        </p:nvSpPr>
        <p:spPr/>
        <p:txBody>
          <a:bodyPr/>
          <a:lstStyle/>
          <a:p>
            <a:endParaRPr lang="en-US"/>
          </a:p>
        </p:txBody>
      </p:sp>
      <p:sp>
        <p:nvSpPr>
          <p:cNvPr id="32" name="Rectangle 31"/>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9567C7A-962F-4B28-96EB-861706F8CFCD}" type="slidenum">
              <a:rPr lang="en-US" smtClean="0"/>
              <a:t>‹#›</a:t>
            </a:fld>
            <a:endParaRPr lang="en-US"/>
          </a:p>
        </p:txBody>
      </p:sp>
    </p:spTree>
    <p:extLst>
      <p:ext uri="{BB962C8B-B14F-4D97-AF65-F5344CB8AC3E}">
        <p14:creationId xmlns:p14="http://schemas.microsoft.com/office/powerpoint/2010/main" val="12611870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2"/>
            <a:ext cx="9144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2370667"/>
            <a:ext cx="6619245" cy="1822514"/>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866216" y="5033068"/>
            <a:ext cx="6619244" cy="860400"/>
          </a:xfrm>
        </p:spPr>
        <p:txBody>
          <a:bodyPr anchor="t"/>
          <a:lstStyle>
            <a:lvl1pPr marL="0" indent="0" algn="l">
              <a:buNone/>
              <a:defRPr sz="1500" cap="none">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B21EA8-5E59-4553-ABEE-5FE4C76592CD}" type="datetime1">
              <a:rPr lang="en-US" smtClean="0"/>
              <a:t>10/6/2020</a:t>
            </a:fld>
            <a:endParaRPr lang="en-US"/>
          </a:p>
        </p:txBody>
      </p:sp>
      <p:sp>
        <p:nvSpPr>
          <p:cNvPr id="5" name="Footer Placeholder 4"/>
          <p:cNvSpPr>
            <a:spLocks noGrp="1"/>
          </p:cNvSpPr>
          <p:nvPr>
            <p:ph type="ftr" sz="quarter" idx="11"/>
          </p:nvPr>
        </p:nvSpPr>
        <p:spPr/>
        <p:txBody>
          <a:bodyPr/>
          <a:lstStyle/>
          <a:p>
            <a:endParaRPr lang="en-US"/>
          </a:p>
        </p:txBody>
      </p:sp>
      <p:sp>
        <p:nvSpPr>
          <p:cNvPr id="12" name="Rectangle 11"/>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9567C7A-962F-4B28-96EB-861706F8CFCD}" type="slidenum">
              <a:rPr lang="en-US" smtClean="0"/>
              <a:t>‹#›</a:t>
            </a:fld>
            <a:endParaRPr lang="en-US"/>
          </a:p>
        </p:txBody>
      </p:sp>
    </p:spTree>
    <p:extLst>
      <p:ext uri="{BB962C8B-B14F-4D97-AF65-F5344CB8AC3E}">
        <p14:creationId xmlns:p14="http://schemas.microsoft.com/office/powerpoint/2010/main" val="1596197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4948" cy="822960"/>
          </a:xfrm>
        </p:spPr>
        <p:txBody>
          <a:bodyPr lIns="91440" tIns="0" rIns="91440" bIns="0" anchor="b">
            <a:noAutofit/>
          </a:bodyPr>
          <a:lstStyle>
            <a:lvl1pPr>
              <a:defRPr sz="2700" b="0">
                <a:solidFill>
                  <a:srgbClr val="FFFFFF"/>
                </a:solidFill>
                <a:latin typeface="Century Gothic" panose="020B0502020202020204" pitchFamily="34" charset="0"/>
              </a:defRPr>
            </a:lvl1pPr>
          </a:lstStyle>
          <a:p>
            <a:r>
              <a:rPr lang="en-US" dirty="0"/>
              <a:t>Click to edit Master title style</a:t>
            </a:r>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2400">
                <a:solidFill>
                  <a:schemeClr val="bg1"/>
                </a:solidFill>
                <a:latin typeface="Century Gothic" panose="020B0502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822960" y="5907023"/>
            <a:ext cx="7584948" cy="594360"/>
          </a:xfrm>
        </p:spPr>
        <p:txBody>
          <a:bodyPr lIns="91440" tIns="0" rIns="91440" bIns="0">
            <a:normAutofit/>
          </a:bodyPr>
          <a:lstStyle>
            <a:lvl1pPr marL="0" indent="0">
              <a:spcBef>
                <a:spcPts val="0"/>
              </a:spcBef>
              <a:spcAft>
                <a:spcPts val="450"/>
              </a:spcAft>
              <a:buNone/>
              <a:defRPr sz="1125">
                <a:solidFill>
                  <a:srgbClr val="FFFFFF"/>
                </a:solidFill>
                <a:latin typeface="Gill Sans MT" panose="020B0502020104020203"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sp>
        <p:nvSpPr>
          <p:cNvPr id="5" name="Date Placeholder 4"/>
          <p:cNvSpPr>
            <a:spLocks noGrp="1"/>
          </p:cNvSpPr>
          <p:nvPr>
            <p:ph type="dt" sz="half" idx="10"/>
          </p:nvPr>
        </p:nvSpPr>
        <p:spPr/>
        <p:txBody>
          <a:bodyPr/>
          <a:lstStyle>
            <a:lvl1pPr>
              <a:defRPr>
                <a:latin typeface="Gill Sans MT" panose="020B0502020104020203" pitchFamily="34" charset="0"/>
              </a:defRPr>
            </a:lvl1pPr>
          </a:lstStyle>
          <a:p>
            <a:fld id="{C9CAD897-D46E-4AD2-BD9B-49DD3E640873}" type="datetimeFigureOut">
              <a:rPr lang="en-US" smtClean="0"/>
              <a:pPr/>
              <a:t>10/6/2020</a:t>
            </a:fld>
            <a:endParaRPr lang="en-US" dirty="0"/>
          </a:p>
        </p:txBody>
      </p:sp>
      <p:sp>
        <p:nvSpPr>
          <p:cNvPr id="6" name="Footer Placeholder 5"/>
          <p:cNvSpPr>
            <a:spLocks noGrp="1"/>
          </p:cNvSpPr>
          <p:nvPr>
            <p:ph type="ftr" sz="quarter" idx="11"/>
          </p:nvPr>
        </p:nvSpPr>
        <p:spPr/>
        <p:txBody>
          <a:bodyPr/>
          <a:lstStyle>
            <a:lvl1pPr>
              <a:defRPr>
                <a:latin typeface="Gill Sans MT" panose="020B0502020104020203"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Gill Sans MT" panose="020B0502020104020203" pitchFamily="34" charset="0"/>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9034860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700"/>
            </a:lvl1pPr>
          </a:lstStyle>
          <a:p>
            <a:r>
              <a:rPr lang="en-US"/>
              <a:t>Click to edit Master title style</a:t>
            </a:r>
            <a:endParaRPr lang="en-US" dirty="0"/>
          </a:p>
        </p:txBody>
      </p:sp>
      <p:sp>
        <p:nvSpPr>
          <p:cNvPr id="3" name="Text Placeholder 2"/>
          <p:cNvSpPr>
            <a:spLocks noGrp="1"/>
          </p:cNvSpPr>
          <p:nvPr>
            <p:ph type="body" idx="1"/>
          </p:nvPr>
        </p:nvSpPr>
        <p:spPr>
          <a:xfrm>
            <a:off x="866216" y="2617299"/>
            <a:ext cx="2346876"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6" name="Text Placeholder 3"/>
          <p:cNvSpPr>
            <a:spLocks noGrp="1"/>
          </p:cNvSpPr>
          <p:nvPr>
            <p:ph type="body" sz="half" idx="15"/>
          </p:nvPr>
        </p:nvSpPr>
        <p:spPr>
          <a:xfrm>
            <a:off x="866216" y="3193561"/>
            <a:ext cx="2346876" cy="2833496"/>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3384541" y="2603502"/>
            <a:ext cx="2359035"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9" name="Text Placeholder 3"/>
          <p:cNvSpPr>
            <a:spLocks noGrp="1"/>
          </p:cNvSpPr>
          <p:nvPr>
            <p:ph type="body" sz="half" idx="16"/>
          </p:nvPr>
        </p:nvSpPr>
        <p:spPr>
          <a:xfrm>
            <a:off x="3384541" y="3193562"/>
            <a:ext cx="2359035" cy="2833495"/>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5915025" y="2617300"/>
            <a:ext cx="2370772" cy="576261"/>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Text Placeholder 3"/>
          <p:cNvSpPr>
            <a:spLocks noGrp="1"/>
          </p:cNvSpPr>
          <p:nvPr>
            <p:ph type="body" sz="half" idx="17"/>
          </p:nvPr>
        </p:nvSpPr>
        <p:spPr>
          <a:xfrm>
            <a:off x="5915026" y="3193562"/>
            <a:ext cx="2373539" cy="283349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22" name="Straight Connector 21"/>
          <p:cNvCxnSpPr/>
          <p:nvPr/>
        </p:nvCxnSpPr>
        <p:spPr>
          <a:xfrm>
            <a:off x="3302978" y="2569634"/>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829301" y="2569634"/>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742202E-5A77-4542-83E6-2958F22AD119}" type="datetime1">
              <a:rPr lang="en-US" smtClean="0"/>
              <a:t>10/6/2020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567C7A-962F-4B28-96EB-861706F8CFCD}" type="slidenum">
              <a:rPr lang="en-US" smtClean="0"/>
              <a:t>‹#›</a:t>
            </a:fld>
            <a:endParaRPr lang="en-US"/>
          </a:p>
        </p:txBody>
      </p:sp>
    </p:spTree>
    <p:extLst>
      <p:ext uri="{BB962C8B-B14F-4D97-AF65-F5344CB8AC3E}">
        <p14:creationId xmlns:p14="http://schemas.microsoft.com/office/powerpoint/2010/main" val="87491288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700"/>
            </a:lvl1pPr>
          </a:lstStyle>
          <a:p>
            <a:r>
              <a:rPr lang="en-US"/>
              <a:t>Click to edit Master title style</a:t>
            </a:r>
            <a:endParaRPr lang="en-US" dirty="0"/>
          </a:p>
        </p:txBody>
      </p:sp>
      <p:sp>
        <p:nvSpPr>
          <p:cNvPr id="3" name="Text Placeholder 2"/>
          <p:cNvSpPr>
            <a:spLocks noGrp="1"/>
          </p:cNvSpPr>
          <p:nvPr>
            <p:ph type="body" idx="1"/>
          </p:nvPr>
        </p:nvSpPr>
        <p:spPr>
          <a:xfrm>
            <a:off x="866215" y="4532845"/>
            <a:ext cx="2287829"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9" name="Picture Placeholder 2"/>
          <p:cNvSpPr>
            <a:spLocks noGrp="1" noChangeAspect="1"/>
          </p:cNvSpPr>
          <p:nvPr>
            <p:ph type="pic" idx="15"/>
          </p:nvPr>
        </p:nvSpPr>
        <p:spPr>
          <a:xfrm>
            <a:off x="1000914" y="2603500"/>
            <a:ext cx="201843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2" name="Text Placeholder 3"/>
          <p:cNvSpPr>
            <a:spLocks noGrp="1"/>
          </p:cNvSpPr>
          <p:nvPr>
            <p:ph type="body" sz="half" idx="18"/>
          </p:nvPr>
        </p:nvSpPr>
        <p:spPr>
          <a:xfrm>
            <a:off x="866215" y="5109108"/>
            <a:ext cx="2287828" cy="91794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3429403" y="4532846"/>
            <a:ext cx="2285075" cy="651156"/>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0" name="Picture Placeholder 2"/>
          <p:cNvSpPr>
            <a:spLocks noGrp="1" noChangeAspect="1"/>
          </p:cNvSpPr>
          <p:nvPr>
            <p:ph type="pic" idx="21"/>
          </p:nvPr>
        </p:nvSpPr>
        <p:spPr>
          <a:xfrm>
            <a:off x="3561348" y="2603500"/>
            <a:ext cx="201843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3" name="Text Placeholder 3"/>
          <p:cNvSpPr>
            <a:spLocks noGrp="1"/>
          </p:cNvSpPr>
          <p:nvPr>
            <p:ph type="body" sz="half" idx="19"/>
          </p:nvPr>
        </p:nvSpPr>
        <p:spPr>
          <a:xfrm>
            <a:off x="3426649" y="5184002"/>
            <a:ext cx="2287829" cy="843056"/>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5987575" y="4532847"/>
            <a:ext cx="2287829" cy="651154"/>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1" name="Picture Placeholder 2"/>
          <p:cNvSpPr>
            <a:spLocks noGrp="1" noChangeAspect="1"/>
          </p:cNvSpPr>
          <p:nvPr>
            <p:ph type="pic" idx="22"/>
          </p:nvPr>
        </p:nvSpPr>
        <p:spPr>
          <a:xfrm>
            <a:off x="6122273" y="2603500"/>
            <a:ext cx="201843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20"/>
          </p:nvPr>
        </p:nvSpPr>
        <p:spPr>
          <a:xfrm>
            <a:off x="5987576" y="5184001"/>
            <a:ext cx="2287828" cy="84305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17" name="Straight Connector 16"/>
          <p:cNvCxnSpPr/>
          <p:nvPr/>
        </p:nvCxnSpPr>
        <p:spPr>
          <a:xfrm>
            <a:off x="3291115"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51429"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C973C45C-BCFC-474E-AD69-892E3A83C473}" type="datetime1">
              <a:rPr lang="en-US" smtClean="0"/>
              <a:t>10/6/2020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567C7A-962F-4B28-96EB-861706F8CFCD}" type="slidenum">
              <a:rPr lang="en-US" smtClean="0"/>
              <a:t>‹#›</a:t>
            </a:fld>
            <a:endParaRPr lang="en-US"/>
          </a:p>
        </p:txBody>
      </p:sp>
    </p:spTree>
    <p:extLst>
      <p:ext uri="{BB962C8B-B14F-4D97-AF65-F5344CB8AC3E}">
        <p14:creationId xmlns:p14="http://schemas.microsoft.com/office/powerpoint/2010/main" val="6716159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66215" y="973668"/>
            <a:ext cx="6619245"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EDA967-8EB0-4B73-A0D5-DA3F44E2C1C4}" type="datetime1">
              <a:rPr lang="en-US" smtClean="0"/>
              <a:t>10/6/2020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567C7A-962F-4B28-96EB-861706F8CFCD}" type="slidenum">
              <a:rPr lang="en-US" smtClean="0"/>
              <a:t>‹#›</a:t>
            </a:fld>
            <a:endParaRPr lang="en-US"/>
          </a:p>
        </p:txBody>
      </p:sp>
    </p:spTree>
    <p:extLst>
      <p:ext uri="{BB962C8B-B14F-4D97-AF65-F5344CB8AC3E}">
        <p14:creationId xmlns:p14="http://schemas.microsoft.com/office/powerpoint/2010/main" val="1926553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2"/>
            <a:ext cx="9144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6432567" y="1278468"/>
            <a:ext cx="1060450" cy="4748589"/>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866215" y="1278468"/>
            <a:ext cx="4685660"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EA112E-9FB7-49E8-8FB0-5E0DD84D5AE6}" type="datetime1">
              <a:rPr lang="en-US" smtClean="0"/>
              <a:t>10/6/2020</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9567C7A-962F-4B28-96EB-861706F8CFCD}" type="slidenum">
              <a:rPr lang="en-US" smtClean="0"/>
              <a:t>‹#›</a:t>
            </a:fld>
            <a:endParaRPr lang="en-US"/>
          </a:p>
        </p:txBody>
      </p:sp>
    </p:spTree>
    <p:extLst>
      <p:ext uri="{BB962C8B-B14F-4D97-AF65-F5344CB8AC3E}">
        <p14:creationId xmlns:p14="http://schemas.microsoft.com/office/powerpoint/2010/main" val="2305092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gi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9" Type="http://schemas.openxmlformats.org/officeDocument/2006/relationships/slideLayout" Target="../slideLayouts/slideLayout72.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42" Type="http://schemas.openxmlformats.org/officeDocument/2006/relationships/slideLayout" Target="../slideLayouts/slideLayout75.xml"/><Relationship Id="rId47" Type="http://schemas.openxmlformats.org/officeDocument/2006/relationships/image" Target="../media/image5.png"/><Relationship Id="rId7" Type="http://schemas.openxmlformats.org/officeDocument/2006/relationships/slideLayout" Target="../slideLayouts/slideLayout4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40" Type="http://schemas.openxmlformats.org/officeDocument/2006/relationships/slideLayout" Target="../slideLayouts/slideLayout73.xml"/><Relationship Id="rId45" Type="http://schemas.openxmlformats.org/officeDocument/2006/relationships/image" Target="../media/image3.jpeg"/><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4" Type="http://schemas.openxmlformats.org/officeDocument/2006/relationships/theme" Target="../theme/theme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43" Type="http://schemas.openxmlformats.org/officeDocument/2006/relationships/slideLayout" Target="../slideLayouts/slideLayout76.xml"/><Relationship Id="rId8" Type="http://schemas.openxmlformats.org/officeDocument/2006/relationships/slideLayout" Target="../slideLayouts/slideLayout41.xml"/><Relationship Id="rId3" Type="http://schemas.openxmlformats.org/officeDocument/2006/relationships/slideLayout" Target="../slideLayouts/slideLayout36.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slideLayout" Target="../slideLayouts/slideLayout71.xml"/><Relationship Id="rId46" Type="http://schemas.openxmlformats.org/officeDocument/2006/relationships/image" Target="../media/image4.png"/><Relationship Id="rId20" Type="http://schemas.openxmlformats.org/officeDocument/2006/relationships/slideLayout" Target="../slideLayouts/slideLayout53.xml"/><Relationship Id="rId41" Type="http://schemas.openxmlformats.org/officeDocument/2006/relationships/slideLayout" Target="../slideLayouts/slideLayout7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theme" Target="../theme/theme5.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10" Type="http://schemas.openxmlformats.org/officeDocument/2006/relationships/slideLayout" Target="../slideLayouts/slideLayout86.xml"/><Relationship Id="rId19" Type="http://schemas.openxmlformats.org/officeDocument/2006/relationships/image" Target="../media/image10.jpeg"/><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60" y="1845734"/>
            <a:ext cx="75438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675">
                <a:solidFill>
                  <a:srgbClr val="FFFFFF"/>
                </a:solidFill>
              </a:defRPr>
            </a:lvl1pPr>
          </a:lstStyle>
          <a:p>
            <a:fld id="{98624D31-43A5-475A-80CF-332C9F6DCF35}" type="datetimeFigureOut">
              <a:rPr lang="en-US" dirty="0"/>
              <a:t>10/6/2020</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675"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788">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895149" y="2057400"/>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463588" y="381000"/>
            <a:ext cx="1604211" cy="914400"/>
          </a:xfrm>
          <a:prstGeom prst="rect">
            <a:avLst/>
          </a:prstGeom>
        </p:spPr>
      </p:pic>
    </p:spTree>
    <p:extLst>
      <p:ext uri="{BB962C8B-B14F-4D97-AF65-F5344CB8AC3E}">
        <p14:creationId xmlns:p14="http://schemas.microsoft.com/office/powerpoint/2010/main" val="3469540995"/>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hf sldNum="0" hdr="0" ftr="0" dt="0"/>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60" y="1845734"/>
            <a:ext cx="75438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675">
                <a:solidFill>
                  <a:srgbClr val="FFFFFF"/>
                </a:solidFill>
              </a:defRPr>
            </a:lvl1pPr>
          </a:lstStyle>
          <a:p>
            <a:fld id="{98624D31-43A5-475A-80CF-332C9F6DCF35}" type="datetimeFigureOut">
              <a:rPr lang="en-US" dirty="0"/>
              <a:t>10/6/2020</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675"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788">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0996772"/>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hf sldNum="0" hdr="0" ftr="0" dt="0"/>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60" y="1845734"/>
            <a:ext cx="75438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675">
                <a:solidFill>
                  <a:srgbClr val="FFFFFF"/>
                </a:solidFill>
              </a:defRPr>
            </a:lvl1pPr>
          </a:lstStyle>
          <a:p>
            <a:fld id="{98624D31-43A5-475A-80CF-332C9F6DCF35}" type="datetimeFigureOut">
              <a:rPr lang="en-US" dirty="0"/>
              <a:t>10/6/2020</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675"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788">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463588" y="76200"/>
            <a:ext cx="1604211" cy="914400"/>
          </a:xfrm>
          <a:prstGeom prst="rect">
            <a:avLst/>
          </a:prstGeom>
        </p:spPr>
      </p:pic>
    </p:spTree>
    <p:extLst>
      <p:ext uri="{BB962C8B-B14F-4D97-AF65-F5344CB8AC3E}">
        <p14:creationId xmlns:p14="http://schemas.microsoft.com/office/powerpoint/2010/main" val="737427224"/>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hf sldNum="0" hdr="0" ftr="0" dt="0"/>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45">
            <a:lum/>
          </a:blip>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553998"/>
          </a:xfrm>
          <a:prstGeom prst="rect">
            <a:avLst/>
          </a:prstGeom>
        </p:spPr>
        <p:txBody>
          <a:bodyPr vert="horz" wrap="square" lIns="0" tIns="0" rIns="0" bIns="0" rtlCol="0" anchor="t">
            <a:spAutoFit/>
          </a:bodyPr>
          <a:lstStyle/>
          <a:p>
            <a:r>
              <a:rPr lang="en-US"/>
              <a:t>Click to edit Master title style</a:t>
            </a:r>
          </a:p>
        </p:txBody>
      </p:sp>
      <p:sp>
        <p:nvSpPr>
          <p:cNvPr id="3" name="Text Placeholder 2"/>
          <p:cNvSpPr>
            <a:spLocks noGrp="1"/>
          </p:cNvSpPr>
          <p:nvPr>
            <p:ph type="body" idx="1"/>
          </p:nvPr>
        </p:nvSpPr>
        <p:spPr>
          <a:xfrm>
            <a:off x="381000" y="1412879"/>
            <a:ext cx="8382000" cy="2135969"/>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6547690"/>
      </p:ext>
    </p:extLst>
  </p:cSld>
  <p:clrMap bg1="dk1" tx1="lt1" bg2="dk2" tx2="lt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 id="2147483842" r:id="rId17"/>
    <p:sldLayoutId id="2147483843" r:id="rId18"/>
    <p:sldLayoutId id="2147483844" r:id="rId19"/>
    <p:sldLayoutId id="2147483845" r:id="rId20"/>
    <p:sldLayoutId id="2147483846" r:id="rId21"/>
    <p:sldLayoutId id="2147483847" r:id="rId22"/>
    <p:sldLayoutId id="2147483848" r:id="rId23"/>
    <p:sldLayoutId id="2147483849" r:id="rId24"/>
    <p:sldLayoutId id="2147483850" r:id="rId25"/>
    <p:sldLayoutId id="2147483851" r:id="rId26"/>
    <p:sldLayoutId id="2147483852" r:id="rId27"/>
    <p:sldLayoutId id="2147483853" r:id="rId28"/>
    <p:sldLayoutId id="2147483854" r:id="rId29"/>
    <p:sldLayoutId id="2147483855" r:id="rId30"/>
    <p:sldLayoutId id="2147483856" r:id="rId31"/>
    <p:sldLayoutId id="2147483857" r:id="rId32"/>
    <p:sldLayoutId id="2147483858" r:id="rId33"/>
    <p:sldLayoutId id="2147483859" r:id="rId34"/>
    <p:sldLayoutId id="2147483860" r:id="rId35"/>
    <p:sldLayoutId id="2147483861" r:id="rId36"/>
    <p:sldLayoutId id="2147483862" r:id="rId37"/>
    <p:sldLayoutId id="2147483863" r:id="rId38"/>
    <p:sldLayoutId id="2147483866" r:id="rId39"/>
    <p:sldLayoutId id="2147483872" r:id="rId40"/>
    <p:sldLayoutId id="2147483873" r:id="rId41"/>
    <p:sldLayoutId id="2147483875" r:id="rId42"/>
    <p:sldLayoutId id="2147483876" r:id="rId43"/>
  </p:sldLayoutIdLst>
  <p:transition>
    <p:fade/>
  </p:transition>
  <p:hf hdr="0" ftr="0" dt="0"/>
  <p:txStyles>
    <p:titleStyle>
      <a:lvl1pPr algn="ctr" defTabSz="914363" rtl="0" eaLnBrk="1" latinLnBrk="0" hangingPunct="1">
        <a:lnSpc>
          <a:spcPct val="90000"/>
        </a:lnSpc>
        <a:spcBef>
          <a:spcPct val="0"/>
        </a:spcBef>
        <a:buNone/>
        <a:defRPr lang="en-US" sz="4000" b="0" kern="1200" cap="none" spc="-150" smtClean="0">
          <a:ln w="3175">
            <a:noFill/>
          </a:ln>
          <a:gradFill flip="none" rotWithShape="1">
            <a:gsLst>
              <a:gs pos="0">
                <a:srgbClr val="FFFFB9"/>
              </a:gs>
              <a:gs pos="36000">
                <a:srgbClr val="FFFF99"/>
              </a:gs>
              <a:gs pos="86000">
                <a:srgbClr val="F6AE1E"/>
              </a:gs>
            </a:gsLst>
            <a:lin ang="5400000" scaled="0"/>
          </a:gradFill>
          <a:effectLst>
            <a:outerShdw blurRad="50800" dist="38100" dir="2700000" algn="tl" rotWithShape="0">
              <a:prstClr val="black">
                <a:alpha val="40000"/>
              </a:prstClr>
            </a:outerShdw>
          </a:effectLst>
          <a:latin typeface="+mj-lt"/>
          <a:ea typeface="+mn-ea"/>
          <a:cs typeface="Arial"/>
        </a:defRPr>
      </a:lvl1pPr>
    </p:titleStyle>
    <p:bodyStyle>
      <a:lvl1pPr marL="396875" indent="-396875" algn="l" defTabSz="914363" rtl="0" eaLnBrk="1" latinLnBrk="0" hangingPunct="1">
        <a:lnSpc>
          <a:spcPct val="90000"/>
        </a:lnSpc>
        <a:spcBef>
          <a:spcPct val="20000"/>
        </a:spcBef>
        <a:buFontTx/>
        <a:buBlip>
          <a:blip r:embed="rId46"/>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47"/>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47"/>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47"/>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47"/>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0"/>
            <a:ext cx="9144000" cy="6864654"/>
            <a:chOff x="0" y="0"/>
            <a:chExt cx="12192000" cy="6864654"/>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866215" y="973668"/>
            <a:ext cx="6571060"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66216" y="2603500"/>
            <a:ext cx="6571059"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88204" y="6394062"/>
            <a:ext cx="742949" cy="304799"/>
          </a:xfrm>
          <a:prstGeom prst="rect">
            <a:avLst/>
          </a:prstGeom>
        </p:spPr>
        <p:txBody>
          <a:bodyPr vert="horz" lIns="91440" tIns="45720" rIns="91440" bIns="45720" rtlCol="0" anchor="t"/>
          <a:lstStyle>
            <a:lvl1pPr algn="r">
              <a:defRPr sz="750" b="1" i="0">
                <a:solidFill>
                  <a:schemeClr val="accent1"/>
                </a:solidFill>
              </a:defRPr>
            </a:lvl1pPr>
          </a:lstStyle>
          <a:p>
            <a:fld id="{0D881784-899A-4AAF-BEC6-EE568B8BF41D}" type="datetime1">
              <a:rPr lang="en-US" smtClean="0"/>
              <a:t>10/6/2020</a:t>
            </a:fld>
            <a:endParaRPr lang="en-US"/>
          </a:p>
        </p:txBody>
      </p:sp>
      <p:sp>
        <p:nvSpPr>
          <p:cNvPr id="5" name="Footer Placeholder 4"/>
          <p:cNvSpPr>
            <a:spLocks noGrp="1"/>
          </p:cNvSpPr>
          <p:nvPr>
            <p:ph type="ftr" sz="quarter" idx="3"/>
          </p:nvPr>
        </p:nvSpPr>
        <p:spPr>
          <a:xfrm>
            <a:off x="396269" y="6391839"/>
            <a:ext cx="2894846" cy="304801"/>
          </a:xfrm>
          <a:prstGeom prst="rect">
            <a:avLst/>
          </a:prstGeom>
        </p:spPr>
        <p:txBody>
          <a:bodyPr vert="horz" lIns="91440" tIns="45720" rIns="91440" bIns="45720" rtlCol="0" anchor="b"/>
          <a:lstStyle>
            <a:lvl1pPr algn="l">
              <a:defRPr sz="750" b="1" i="0">
                <a:solidFill>
                  <a:schemeClr val="accent1"/>
                </a:solidFill>
                <a:latin typeface="+mn-lt"/>
              </a:defRPr>
            </a:lvl1pPr>
          </a:lstStyle>
          <a:p>
            <a:endParaRPr lang="en-US"/>
          </a:p>
        </p:txBody>
      </p:sp>
      <p:sp>
        <p:nvSpPr>
          <p:cNvPr id="22" name="Rectangle 21"/>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7764406" y="295730"/>
            <a:ext cx="628649" cy="767687"/>
          </a:xfrm>
          <a:prstGeom prst="rect">
            <a:avLst/>
          </a:prstGeom>
        </p:spPr>
        <p:txBody>
          <a:bodyPr vert="horz" lIns="91440" tIns="45720" rIns="91440" bIns="45720" rtlCol="0" anchor="b"/>
          <a:lstStyle>
            <a:lvl1pPr algn="ctr">
              <a:defRPr sz="2100" b="0" i="0">
                <a:solidFill>
                  <a:schemeClr val="bg1"/>
                </a:solidFill>
                <a:latin typeface="+mn-lt"/>
              </a:defRPr>
            </a:lvl1pPr>
          </a:lstStyle>
          <a:p>
            <a:fld id="{69567C7A-962F-4B28-96EB-861706F8CFCD}" type="slidenum">
              <a:rPr lang="en-US" smtClean="0"/>
              <a:t>‹#›</a:t>
            </a:fld>
            <a:endParaRPr lang="en-US"/>
          </a:p>
        </p:txBody>
      </p:sp>
    </p:spTree>
    <p:extLst>
      <p:ext uri="{BB962C8B-B14F-4D97-AF65-F5344CB8AC3E}">
        <p14:creationId xmlns:p14="http://schemas.microsoft.com/office/powerpoint/2010/main" val="920711774"/>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 id="2147483893" r:id="rId16"/>
    <p:sldLayoutId id="2147483894" r:id="rId17"/>
  </p:sldLayoutIdLst>
  <p:hf hdr="0" ftr="0" dt="0"/>
  <p:txStyles>
    <p:titleStyle>
      <a:lvl1pPr algn="l" defTabSz="342900" rtl="0" eaLnBrk="1" latinLnBrk="0" hangingPunct="1">
        <a:spcBef>
          <a:spcPct val="0"/>
        </a:spcBef>
        <a:buNone/>
        <a:defRPr sz="27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b="0" i="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19.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19.jpe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19.jpeg"/><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19.jpeg"/><Relationship Id="rId4" Type="http://schemas.openxmlformats.org/officeDocument/2006/relationships/image" Target="../media/image2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yes15.org/endorse-elected-public-officials" TargetMode="External"/><Relationship Id="rId2" Type="http://schemas.openxmlformats.org/officeDocument/2006/relationships/hyperlink" Target="mailto:comments@sbvmwd.com"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19.jpeg"/><Relationship Id="rId4" Type="http://schemas.openxmlformats.org/officeDocument/2006/relationships/image" Target="../media/image2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19.jpeg"/><Relationship Id="rId4" Type="http://schemas.openxmlformats.org/officeDocument/2006/relationships/image" Target="../media/image21.jpeg"/></Relationships>
</file>

<file path=ppt/slides/_rels/slide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19.jpeg"/><Relationship Id="rId4" Type="http://schemas.openxmlformats.org/officeDocument/2006/relationships/image" Target="../media/image2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9C0A6D0-9366-4ED8-9665-D340A6E8BBED}" type="slidenum">
              <a:rPr lang="en-US" smtClean="0"/>
              <a:t>1</a:t>
            </a:fld>
            <a:endParaRPr lang="en-US" dirty="0"/>
          </a:p>
        </p:txBody>
      </p:sp>
      <p:sp>
        <p:nvSpPr>
          <p:cNvPr id="13" name="Text Placeholder 11"/>
          <p:cNvSpPr txBox="1">
            <a:spLocks/>
          </p:cNvSpPr>
          <p:nvPr/>
        </p:nvSpPr>
        <p:spPr>
          <a:xfrm>
            <a:off x="457200" y="905647"/>
            <a:ext cx="8153400" cy="639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i="1" dirty="0"/>
          </a:p>
        </p:txBody>
      </p:sp>
      <p:sp>
        <p:nvSpPr>
          <p:cNvPr id="8" name="TextBox 7">
            <a:extLst>
              <a:ext uri="{FF2B5EF4-FFF2-40B4-BE49-F238E27FC236}">
                <a16:creationId xmlns:a16="http://schemas.microsoft.com/office/drawing/2014/main" id="{4CA8EF45-9963-4522-930B-257D5F7CB872}"/>
              </a:ext>
            </a:extLst>
          </p:cNvPr>
          <p:cNvSpPr txBox="1"/>
          <p:nvPr/>
        </p:nvSpPr>
        <p:spPr>
          <a:xfrm>
            <a:off x="1143000" y="1414282"/>
            <a:ext cx="7078024" cy="523220"/>
          </a:xfrm>
          <a:prstGeom prst="rect">
            <a:avLst/>
          </a:prstGeom>
          <a:noFill/>
        </p:spPr>
        <p:txBody>
          <a:bodyPr wrap="square" rtlCol="0">
            <a:spAutoFit/>
          </a:bodyPr>
          <a:lstStyle/>
          <a:p>
            <a:pPr algn="ctr"/>
            <a:r>
              <a:rPr lang="en-US" sz="2800" dirty="0">
                <a:ln w="0"/>
                <a:effectLst>
                  <a:outerShdw blurRad="38100" dist="19050" dir="2700000" algn="tl" rotWithShape="0">
                    <a:schemeClr val="dk1">
                      <a:alpha val="40000"/>
                    </a:schemeClr>
                  </a:outerShdw>
                </a:effectLst>
                <a:latin typeface="Calibri" panose="020F0502020204030204" pitchFamily="34" charset="0"/>
                <a:cs typeface="Arial" panose="020B0604020202020204" pitchFamily="34" charset="0"/>
              </a:rPr>
              <a:t>The meeting teleconference will begin shortly </a:t>
            </a:r>
          </a:p>
        </p:txBody>
      </p:sp>
      <p:sp>
        <p:nvSpPr>
          <p:cNvPr id="9" name="Rectangle 8">
            <a:extLst>
              <a:ext uri="{FF2B5EF4-FFF2-40B4-BE49-F238E27FC236}">
                <a16:creationId xmlns:a16="http://schemas.microsoft.com/office/drawing/2014/main" id="{3727D86D-A599-4C18-9736-68F1658B2A44}"/>
              </a:ext>
            </a:extLst>
          </p:cNvPr>
          <p:cNvSpPr/>
          <p:nvPr/>
        </p:nvSpPr>
        <p:spPr>
          <a:xfrm>
            <a:off x="289448" y="2096631"/>
            <a:ext cx="8488903" cy="2246769"/>
          </a:xfrm>
          <a:prstGeom prst="rect">
            <a:avLst/>
          </a:prstGeom>
        </p:spPr>
        <p:txBody>
          <a:bodyPr wrap="square">
            <a:spAutoFit/>
          </a:bodyPr>
          <a:lstStyle/>
          <a:p>
            <a:pPr algn="ctr"/>
            <a:r>
              <a:rPr lang="en-US" sz="2000" dirty="0">
                <a:ln w="0"/>
                <a:effectLst>
                  <a:outerShdw blurRad="38100" dist="19050" dir="2700000" algn="tl" rotWithShape="0">
                    <a:schemeClr val="dk1">
                      <a:alpha val="40000"/>
                    </a:schemeClr>
                  </a:outerShdw>
                </a:effectLst>
                <a:ea typeface="Times New Roman" panose="02020603050405020304" pitchFamily="18" charset="0"/>
              </a:rPr>
              <a:t>Listen to the meeting by using your computer or tablet speakers </a:t>
            </a:r>
          </a:p>
          <a:p>
            <a:pPr algn="ctr"/>
            <a:r>
              <a:rPr lang="en-US" sz="2000" dirty="0">
                <a:ln w="0"/>
                <a:effectLst>
                  <a:outerShdw blurRad="38100" dist="19050" dir="2700000" algn="tl" rotWithShape="0">
                    <a:schemeClr val="dk1">
                      <a:alpha val="40000"/>
                    </a:schemeClr>
                  </a:outerShdw>
                </a:effectLst>
                <a:ea typeface="Times New Roman" panose="02020603050405020304" pitchFamily="18" charset="0"/>
              </a:rPr>
              <a:t>or by calling </a:t>
            </a:r>
            <a:r>
              <a:rPr lang="en-US" sz="2000" dirty="0">
                <a:ln w="0"/>
                <a:solidFill>
                  <a:schemeClr val="bg2">
                    <a:lumMod val="50000"/>
                  </a:schemeClr>
                </a:solidFill>
                <a:effectLst>
                  <a:outerShdw blurRad="38100" dist="19050" dir="2700000" algn="tl" rotWithShape="0">
                    <a:schemeClr val="dk1">
                      <a:alpha val="40000"/>
                    </a:schemeClr>
                  </a:outerShdw>
                </a:effectLst>
                <a:ea typeface="Times New Roman" panose="02020603050405020304" pitchFamily="18" charset="0"/>
              </a:rPr>
              <a:t>(877) 853-5247 </a:t>
            </a:r>
            <a:r>
              <a:rPr lang="en-US" sz="2000" dirty="0">
                <a:ln w="0"/>
                <a:effectLst>
                  <a:outerShdw blurRad="38100" dist="19050" dir="2700000" algn="tl" rotWithShape="0">
                    <a:schemeClr val="dk1">
                      <a:alpha val="40000"/>
                    </a:schemeClr>
                  </a:outerShdw>
                </a:effectLst>
                <a:ea typeface="Times New Roman" panose="02020603050405020304" pitchFamily="18" charset="0"/>
              </a:rPr>
              <a:t>using meeting ID </a:t>
            </a:r>
            <a:r>
              <a:rPr lang="en-US" sz="2000" dirty="0">
                <a:ln w="0"/>
                <a:solidFill>
                  <a:schemeClr val="bg2">
                    <a:lumMod val="50000"/>
                  </a:schemeClr>
                </a:solidFill>
                <a:effectLst>
                  <a:outerShdw blurRad="38100" dist="19050" dir="2700000" algn="tl" rotWithShape="0">
                    <a:schemeClr val="dk1">
                      <a:alpha val="40000"/>
                    </a:schemeClr>
                  </a:outerShdw>
                </a:effectLst>
                <a:ea typeface="Times New Roman" panose="02020603050405020304" pitchFamily="18" charset="0"/>
              </a:rPr>
              <a:t>684-456-030</a:t>
            </a:r>
          </a:p>
          <a:p>
            <a:pPr algn="ctr"/>
            <a:r>
              <a:rPr lang="en-US" sz="2000" dirty="0">
                <a:ln w="0"/>
                <a:effectLst>
                  <a:outerShdw blurRad="38100" dist="19050" dir="2700000" algn="tl" rotWithShape="0">
                    <a:schemeClr val="dk1">
                      <a:alpha val="40000"/>
                    </a:schemeClr>
                  </a:outerShdw>
                </a:effectLst>
                <a:ea typeface="Times New Roman" panose="02020603050405020304" pitchFamily="18" charset="0"/>
              </a:rPr>
              <a:t> </a:t>
            </a:r>
          </a:p>
          <a:p>
            <a:pPr algn="ctr"/>
            <a:r>
              <a:rPr lang="en-US" sz="2000" dirty="0">
                <a:ln w="0"/>
                <a:effectLst>
                  <a:outerShdw blurRad="38100" dist="19050" dir="2700000" algn="tl" rotWithShape="0">
                    <a:schemeClr val="dk1">
                      <a:alpha val="40000"/>
                    </a:schemeClr>
                  </a:outerShdw>
                </a:effectLst>
                <a:ea typeface="Times New Roman" panose="02020603050405020304" pitchFamily="18" charset="0"/>
              </a:rPr>
              <a:t>View the live meeting presentation at </a:t>
            </a:r>
            <a:r>
              <a:rPr lang="en-US" sz="2000" dirty="0">
                <a:ln w="0"/>
                <a:solidFill>
                  <a:schemeClr val="bg2">
                    <a:lumMod val="50000"/>
                  </a:schemeClr>
                </a:solidFill>
                <a:effectLst>
                  <a:outerShdw blurRad="38100" dist="19050" dir="2700000" algn="tl" rotWithShape="0">
                    <a:schemeClr val="dk1">
                      <a:alpha val="40000"/>
                    </a:schemeClr>
                  </a:outerShdw>
                </a:effectLst>
                <a:ea typeface="Times New Roman" panose="02020603050405020304" pitchFamily="18" charset="0"/>
              </a:rPr>
              <a:t>https://sbvmwd.zoom.us/j/684456030</a:t>
            </a:r>
          </a:p>
          <a:p>
            <a:pPr algn="ctr"/>
            <a:endParaRPr lang="en-US" sz="2000" dirty="0">
              <a:ln w="0"/>
              <a:effectLst>
                <a:outerShdw blurRad="38100" dist="19050" dir="2700000" algn="tl" rotWithShape="0">
                  <a:schemeClr val="dk1">
                    <a:alpha val="40000"/>
                  </a:schemeClr>
                </a:outerShdw>
              </a:effectLst>
              <a:ea typeface="Times New Roman" panose="02020603050405020304" pitchFamily="18" charset="0"/>
            </a:endParaRPr>
          </a:p>
          <a:p>
            <a:pPr algn="ctr"/>
            <a:r>
              <a:rPr lang="en-US" sz="2000" dirty="0">
                <a:ln w="0"/>
                <a:effectLst>
                  <a:outerShdw blurRad="38100" dist="19050" dir="2700000" algn="tl" rotWithShape="0">
                    <a:schemeClr val="dk1">
                      <a:alpha val="40000"/>
                    </a:schemeClr>
                  </a:outerShdw>
                </a:effectLst>
                <a:ea typeface="Times New Roman" panose="02020603050405020304" pitchFamily="18" charset="0"/>
              </a:rPr>
              <a:t>Public comments, suggestions or questions regarding technical issues may be emailed to </a:t>
            </a:r>
            <a:r>
              <a:rPr lang="en-US" sz="2000" dirty="0">
                <a:ln w="0"/>
                <a:solidFill>
                  <a:schemeClr val="bg2">
                    <a:lumMod val="50000"/>
                  </a:schemeClr>
                </a:solidFill>
                <a:effectLst>
                  <a:outerShdw blurRad="38100" dist="19050" dir="2700000" algn="tl" rotWithShape="0">
                    <a:schemeClr val="dk1">
                      <a:alpha val="40000"/>
                    </a:schemeClr>
                  </a:outerShdw>
                </a:effectLst>
                <a:ea typeface="Times New Roman" panose="02020603050405020304" pitchFamily="18" charset="0"/>
              </a:rPr>
              <a:t>comments@sbvmwd.com</a:t>
            </a:r>
          </a:p>
        </p:txBody>
      </p:sp>
      <p:cxnSp>
        <p:nvCxnSpPr>
          <p:cNvPr id="10" name="Straight Connector 9">
            <a:extLst>
              <a:ext uri="{FF2B5EF4-FFF2-40B4-BE49-F238E27FC236}">
                <a16:creationId xmlns:a16="http://schemas.microsoft.com/office/drawing/2014/main" id="{6BF9C3CC-09AF-4124-996B-D104F596F285}"/>
              </a:ext>
            </a:extLst>
          </p:cNvPr>
          <p:cNvCxnSpPr/>
          <p:nvPr/>
        </p:nvCxnSpPr>
        <p:spPr>
          <a:xfrm>
            <a:off x="1219200" y="1981610"/>
            <a:ext cx="681834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2" descr="Image result for muted microphone">
            <a:extLst>
              <a:ext uri="{FF2B5EF4-FFF2-40B4-BE49-F238E27FC236}">
                <a16:creationId xmlns:a16="http://schemas.microsoft.com/office/drawing/2014/main" id="{4AA0A138-CC30-4632-A376-7C5C10C22FD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6895" y="556260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Image result for chat icon black and white">
            <a:extLst>
              <a:ext uri="{FF2B5EF4-FFF2-40B4-BE49-F238E27FC236}">
                <a16:creationId xmlns:a16="http://schemas.microsoft.com/office/drawing/2014/main" id="{EB9BD7BA-29E0-47B0-ABCB-4E0D7A09392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6895" y="4547975"/>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D5E59724-9B5F-417A-A1A5-9FDEB4624870}"/>
              </a:ext>
            </a:extLst>
          </p:cNvPr>
          <p:cNvSpPr txBox="1"/>
          <p:nvPr/>
        </p:nvSpPr>
        <p:spPr>
          <a:xfrm>
            <a:off x="1701800" y="4434007"/>
            <a:ext cx="6985000" cy="1661993"/>
          </a:xfrm>
          <a:prstGeom prst="rect">
            <a:avLst/>
          </a:prstGeom>
          <a:noFill/>
        </p:spPr>
        <p:txBody>
          <a:bodyPr wrap="square" rtlCol="0">
            <a:spAutoFit/>
          </a:bodyPr>
          <a:lstStyle/>
          <a:p>
            <a:r>
              <a:rPr lang="en-US" sz="1700" dirty="0">
                <a:ln w="0"/>
                <a:effectLst>
                  <a:outerShdw blurRad="38100" dist="19050" dir="2700000" algn="tl" rotWithShape="0">
                    <a:schemeClr val="dk1">
                      <a:alpha val="40000"/>
                    </a:schemeClr>
                  </a:outerShdw>
                </a:effectLst>
              </a:rPr>
              <a:t>Please use the chat feature in the Zoom toolbar to let the moderator </a:t>
            </a:r>
          </a:p>
          <a:p>
            <a:r>
              <a:rPr lang="en-US" sz="1700" dirty="0">
                <a:ln w="0"/>
                <a:effectLst>
                  <a:outerShdw blurRad="38100" dist="19050" dir="2700000" algn="tl" rotWithShape="0">
                    <a:schemeClr val="dk1">
                      <a:alpha val="40000"/>
                    </a:schemeClr>
                  </a:outerShdw>
                </a:effectLst>
              </a:rPr>
              <a:t>know that you would like to make a comment during the meeting or use the digital “raise hand”     function in Zoom.</a:t>
            </a:r>
          </a:p>
          <a:p>
            <a:endParaRPr lang="en-US" sz="1700" dirty="0">
              <a:ln w="0"/>
              <a:effectLst>
                <a:outerShdw blurRad="38100" dist="19050" dir="2700000" algn="tl" rotWithShape="0">
                  <a:schemeClr val="dk1">
                    <a:alpha val="40000"/>
                  </a:schemeClr>
                </a:outerShdw>
              </a:effectLst>
            </a:endParaRPr>
          </a:p>
          <a:p>
            <a:r>
              <a:rPr lang="en-US" sz="1700" dirty="0">
                <a:ln w="0"/>
                <a:effectLst>
                  <a:outerShdw blurRad="38100" dist="19050" dir="2700000" algn="tl" rotWithShape="0">
                    <a:schemeClr val="dk1">
                      <a:alpha val="40000"/>
                    </a:schemeClr>
                  </a:outerShdw>
                </a:effectLst>
              </a:rPr>
              <a:t>Please mute your microphone during the meeting to reduce background noise. Click on the microphone icon to unmute your microphone if needed.</a:t>
            </a:r>
          </a:p>
        </p:txBody>
      </p:sp>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6300" t="60158" r="87400" b="21794"/>
          <a:stretch/>
        </p:blipFill>
        <p:spPr>
          <a:xfrm>
            <a:off x="3429000" y="5029200"/>
            <a:ext cx="228600" cy="228600"/>
          </a:xfrm>
          <a:prstGeom prst="rect">
            <a:avLst/>
          </a:prstGeom>
        </p:spPr>
      </p:pic>
    </p:spTree>
    <p:extLst>
      <p:ext uri="{BB962C8B-B14F-4D97-AF65-F5344CB8AC3E}">
        <p14:creationId xmlns:p14="http://schemas.microsoft.com/office/powerpoint/2010/main" val="1880389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88342A-5118-4166-B4A1-C290E37DB9ED}"/>
              </a:ext>
            </a:extLst>
          </p:cNvPr>
          <p:cNvSpPr>
            <a:spLocks noGrp="1"/>
          </p:cNvSpPr>
          <p:nvPr>
            <p:ph type="title"/>
          </p:nvPr>
        </p:nvSpPr>
        <p:spPr>
          <a:xfrm>
            <a:off x="822960" y="286604"/>
            <a:ext cx="7543800" cy="1701587"/>
          </a:xfrm>
        </p:spPr>
        <p:txBody>
          <a:bodyPr>
            <a:normAutofit/>
          </a:bodyPr>
          <a:lstStyle/>
          <a:p>
            <a:r>
              <a:rPr lang="en-US" sz="2800" dirty="0"/>
              <a:t>Adopting the OWOW Plan Update 2018</a:t>
            </a:r>
          </a:p>
        </p:txBody>
      </p:sp>
      <p:sp>
        <p:nvSpPr>
          <p:cNvPr id="4" name="Content Placeholder 3">
            <a:extLst>
              <a:ext uri="{FF2B5EF4-FFF2-40B4-BE49-F238E27FC236}">
                <a16:creationId xmlns:a16="http://schemas.microsoft.com/office/drawing/2014/main" id="{170D92E6-808A-42C3-9E1D-F88010869106}"/>
              </a:ext>
            </a:extLst>
          </p:cNvPr>
          <p:cNvSpPr>
            <a:spLocks noGrp="1"/>
          </p:cNvSpPr>
          <p:nvPr>
            <p:ph sz="half" idx="1"/>
          </p:nvPr>
        </p:nvSpPr>
        <p:spPr>
          <a:xfrm>
            <a:off x="822959" y="2172748"/>
            <a:ext cx="3703320" cy="4059163"/>
          </a:xfrm>
        </p:spPr>
        <p:txBody>
          <a:bodyPr>
            <a:normAutofit lnSpcReduction="10000"/>
          </a:bodyPr>
          <a:lstStyle/>
          <a:p>
            <a:pPr>
              <a:buFont typeface="Arial" panose="020B0604020202020204" pitchFamily="34" charset="0"/>
              <a:buChar char="•"/>
            </a:pPr>
            <a:r>
              <a:rPr lang="en-US" dirty="0"/>
              <a:t> SAWPA along with its Member Agencies, Stakeholders and partners in the Santa Ana River Watershed prepared the One Water One Watershed (OWOW) Plan Update 2018, the Integrated Regional Water Management (IRWM) </a:t>
            </a:r>
            <a:r>
              <a:rPr lang="en-US"/>
              <a:t>Plan for entire </a:t>
            </a:r>
            <a:r>
              <a:rPr lang="en-US" dirty="0"/>
              <a:t>Santa Ana River Watershed.  </a:t>
            </a:r>
          </a:p>
          <a:p>
            <a:pPr>
              <a:buFont typeface="Arial" panose="020B0604020202020204" pitchFamily="34" charset="0"/>
              <a:buChar char="•"/>
            </a:pPr>
            <a:r>
              <a:rPr lang="en-US" dirty="0"/>
              <a:t> Valley District was selected to receive $2 million for its </a:t>
            </a:r>
            <a:r>
              <a:rPr lang="en-US" i="1" dirty="0"/>
              <a:t>Evans Lake Tributary Restoration and Camp Evans Recreation </a:t>
            </a:r>
            <a:r>
              <a:rPr lang="en-US" dirty="0"/>
              <a:t>project</a:t>
            </a:r>
            <a:r>
              <a:rPr lang="en-US" i="1" dirty="0"/>
              <a:t>, </a:t>
            </a:r>
            <a:r>
              <a:rPr lang="en-US" dirty="0"/>
              <a:t>which is a habitat restoration project located in the City of Riverside being completed on behalf of the Upper Santa Ana River HCP</a:t>
            </a:r>
          </a:p>
          <a:p>
            <a:pPr>
              <a:buFont typeface="Arial" panose="020B0604020202020204" pitchFamily="34" charset="0"/>
              <a:buChar char="•"/>
            </a:pPr>
            <a:r>
              <a:rPr lang="en-US" dirty="0"/>
              <a:t> To help simplify the submittal of the overall grant application to DWR, SAWPA has asked that each of the agencies that were awarded grant funds to adopt the OWOW Plan Update 2018 including the finalized list of projects.</a:t>
            </a:r>
          </a:p>
        </p:txBody>
      </p:sp>
      <p:pic>
        <p:nvPicPr>
          <p:cNvPr id="6" name="Content Placeholder 5">
            <a:extLst>
              <a:ext uri="{FF2B5EF4-FFF2-40B4-BE49-F238E27FC236}">
                <a16:creationId xmlns:a16="http://schemas.microsoft.com/office/drawing/2014/main" id="{1626B2A2-B9DB-40B3-9FD6-733039B37CE6}"/>
              </a:ext>
            </a:extLst>
          </p:cNvPr>
          <p:cNvPicPr>
            <a:picLocks noGrp="1" noChangeAspect="1"/>
          </p:cNvPicPr>
          <p:nvPr>
            <p:ph sz="half" idx="2"/>
          </p:nvPr>
        </p:nvPicPr>
        <p:blipFill>
          <a:blip r:embed="rId2"/>
          <a:stretch>
            <a:fillRect/>
          </a:stretch>
        </p:blipFill>
        <p:spPr>
          <a:xfrm>
            <a:off x="4967366" y="2172643"/>
            <a:ext cx="3399394" cy="4059268"/>
          </a:xfrm>
          <a:prstGeom prst="rect">
            <a:avLst/>
          </a:prstGeom>
        </p:spPr>
      </p:pic>
    </p:spTree>
    <p:extLst>
      <p:ext uri="{BB962C8B-B14F-4D97-AF65-F5344CB8AC3E}">
        <p14:creationId xmlns:p14="http://schemas.microsoft.com/office/powerpoint/2010/main" val="2678222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960" y="606643"/>
            <a:ext cx="2910303" cy="1450757"/>
          </a:xfrm>
        </p:spPr>
        <p:txBody>
          <a:bodyPr>
            <a:normAutofit/>
          </a:bodyPr>
          <a:lstStyle/>
          <a:p>
            <a:r>
              <a:rPr lang="en-US" sz="2400" b="1" dirty="0"/>
              <a:t>Board Motion &amp; Roll Call Vote</a:t>
            </a:r>
          </a:p>
        </p:txBody>
      </p:sp>
      <p:cxnSp>
        <p:nvCxnSpPr>
          <p:cNvPr id="19" name="Straight Connector 18">
            <a:extLst>
              <a:ext uri="{FF2B5EF4-FFF2-40B4-BE49-F238E27FC236}">
                <a16:creationId xmlns:a16="http://schemas.microsoft.com/office/drawing/2014/main" id="{628F40BB-B167-44BE-92A4-2A2475EE727D}"/>
              </a:ext>
            </a:extLst>
          </p:cNvPr>
          <p:cNvCxnSpPr>
            <a:cxnSpLocks/>
          </p:cNvCxnSpPr>
          <p:nvPr/>
        </p:nvCxnSpPr>
        <p:spPr>
          <a:xfrm flipV="1">
            <a:off x="3200400" y="1005838"/>
            <a:ext cx="0" cy="9753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itle 1"/>
          <p:cNvSpPr txBox="1">
            <a:spLocks/>
          </p:cNvSpPr>
          <p:nvPr/>
        </p:nvSpPr>
        <p:spPr>
          <a:xfrm>
            <a:off x="3276600" y="596747"/>
            <a:ext cx="5257800" cy="1450757"/>
          </a:xfrm>
          <a:prstGeom prst="rect">
            <a:avLst/>
          </a:prstGeom>
        </p:spPr>
        <p:txBody>
          <a:bodyPr vert="horz" lIns="91440" tIns="45720" rIns="91440" bIns="45720" rtlCol="0" anchor="b">
            <a:normAutofit/>
          </a:bodyPr>
          <a:lstStyle>
            <a:lvl1pPr marL="0" algn="l" defTabSz="685800" rtl="0" eaLnBrk="1" latinLnBrk="0" hangingPunct="1">
              <a:lnSpc>
                <a:spcPct val="85000"/>
              </a:lnSpc>
              <a:spcBef>
                <a:spcPct val="0"/>
              </a:spcBef>
              <a:buNone/>
              <a:defRPr sz="3600" kern="1200" spc="-38" baseline="0">
                <a:solidFill>
                  <a:schemeClr val="tx1">
                    <a:lumMod val="75000"/>
                    <a:lumOff val="25000"/>
                  </a:schemeClr>
                </a:solidFill>
                <a:latin typeface="Century Gothic" panose="020B0502020202020204" pitchFamily="34" charset="0"/>
                <a:ea typeface="+mj-ea"/>
                <a:cs typeface="+mj-cs"/>
              </a:defRPr>
            </a:lvl1pPr>
          </a:lstStyle>
          <a:p>
            <a:r>
              <a:rPr lang="en-US" sz="2000" b="1" dirty="0"/>
              <a:t>Staff Recommendation</a:t>
            </a:r>
          </a:p>
          <a:p>
            <a:r>
              <a:rPr lang="en-US" sz="1600" dirty="0">
                <a:solidFill>
                  <a:srgbClr val="297FD5">
                    <a:lumMod val="75000"/>
                  </a:srgbClr>
                </a:solidFill>
              </a:rPr>
              <a:t>Staff recommends that the Board approve</a:t>
            </a:r>
          </a:p>
          <a:p>
            <a:r>
              <a:rPr lang="en-US" sz="1600" dirty="0">
                <a:solidFill>
                  <a:srgbClr val="297FD5">
                    <a:lumMod val="75000"/>
                  </a:srgbClr>
                </a:solidFill>
              </a:rPr>
              <a:t>Resolution No. 1107 formally adopting the 2018 Update to the One Water One Watershed Integrated Regional Watershed Management Plan.</a:t>
            </a:r>
          </a:p>
        </p:txBody>
      </p:sp>
      <p:sp>
        <p:nvSpPr>
          <p:cNvPr id="31" name="TextBox 30">
            <a:extLst>
              <a:ext uri="{FF2B5EF4-FFF2-40B4-BE49-F238E27FC236}">
                <a16:creationId xmlns:a16="http://schemas.microsoft.com/office/drawing/2014/main" id="{6E80C317-5735-4806-9E76-A4FCD3C6F93C}"/>
              </a:ext>
            </a:extLst>
          </p:cNvPr>
          <p:cNvSpPr txBox="1"/>
          <p:nvPr/>
        </p:nvSpPr>
        <p:spPr>
          <a:xfrm>
            <a:off x="822960" y="4258271"/>
            <a:ext cx="1260676" cy="892552"/>
          </a:xfrm>
          <a:prstGeom prst="rect">
            <a:avLst/>
          </a:prstGeom>
          <a:noFill/>
        </p:spPr>
        <p:txBody>
          <a:bodyPr wrap="square" rtlCol="0">
            <a:spAutoFit/>
          </a:bodyPr>
          <a:lstStyle/>
          <a:p>
            <a:pPr algn="ctr"/>
            <a:r>
              <a:rPr lang="en-US" b="1" dirty="0"/>
              <a:t>T. Milford</a:t>
            </a:r>
          </a:p>
          <a:p>
            <a:pPr algn="ctr"/>
            <a:r>
              <a:rPr lang="en-US" b="1" dirty="0"/>
              <a:t>Harrison</a:t>
            </a:r>
          </a:p>
          <a:p>
            <a:pPr algn="ctr"/>
            <a:r>
              <a:rPr lang="en-US" sz="1600" dirty="0"/>
              <a:t>President</a:t>
            </a:r>
          </a:p>
        </p:txBody>
      </p:sp>
      <p:sp>
        <p:nvSpPr>
          <p:cNvPr id="32" name="TextBox 31">
            <a:extLst>
              <a:ext uri="{FF2B5EF4-FFF2-40B4-BE49-F238E27FC236}">
                <a16:creationId xmlns:a16="http://schemas.microsoft.com/office/drawing/2014/main" id="{C939A68E-820B-48CD-A06E-BE95B59AA4DE}"/>
              </a:ext>
            </a:extLst>
          </p:cNvPr>
          <p:cNvSpPr txBox="1"/>
          <p:nvPr/>
        </p:nvSpPr>
        <p:spPr>
          <a:xfrm>
            <a:off x="2362200" y="4258270"/>
            <a:ext cx="1394616" cy="892552"/>
          </a:xfrm>
          <a:prstGeom prst="rect">
            <a:avLst/>
          </a:prstGeom>
          <a:noFill/>
        </p:spPr>
        <p:txBody>
          <a:bodyPr wrap="square" rtlCol="0">
            <a:spAutoFit/>
          </a:bodyPr>
          <a:lstStyle/>
          <a:p>
            <a:pPr algn="ctr"/>
            <a:r>
              <a:rPr lang="en-US" b="1" dirty="0"/>
              <a:t>Paul Kielhold</a:t>
            </a:r>
          </a:p>
          <a:p>
            <a:pPr algn="ctr"/>
            <a:r>
              <a:rPr lang="en-US" sz="1600" dirty="0"/>
              <a:t>Vice President</a:t>
            </a:r>
          </a:p>
        </p:txBody>
      </p:sp>
      <p:sp>
        <p:nvSpPr>
          <p:cNvPr id="33" name="TextBox 32">
            <a:extLst>
              <a:ext uri="{FF2B5EF4-FFF2-40B4-BE49-F238E27FC236}">
                <a16:creationId xmlns:a16="http://schemas.microsoft.com/office/drawing/2014/main" id="{DFE27883-B8F8-4E5D-A99F-38293B62F91A}"/>
              </a:ext>
            </a:extLst>
          </p:cNvPr>
          <p:cNvSpPr txBox="1"/>
          <p:nvPr/>
        </p:nvSpPr>
        <p:spPr>
          <a:xfrm>
            <a:off x="4038600" y="4258270"/>
            <a:ext cx="1184476" cy="923330"/>
          </a:xfrm>
          <a:prstGeom prst="rect">
            <a:avLst/>
          </a:prstGeom>
          <a:noFill/>
        </p:spPr>
        <p:txBody>
          <a:bodyPr wrap="square" rtlCol="0">
            <a:spAutoFit/>
          </a:bodyPr>
          <a:lstStyle/>
          <a:p>
            <a:pPr algn="ctr"/>
            <a:r>
              <a:rPr lang="en-US" b="1" dirty="0"/>
              <a:t>Susan Longville</a:t>
            </a:r>
          </a:p>
          <a:p>
            <a:pPr algn="ctr"/>
            <a:r>
              <a:rPr lang="en-US" sz="1600" dirty="0"/>
              <a:t>Treasurer</a:t>
            </a:r>
          </a:p>
        </p:txBody>
      </p:sp>
      <p:sp>
        <p:nvSpPr>
          <p:cNvPr id="34" name="TextBox 33">
            <a:extLst>
              <a:ext uri="{FF2B5EF4-FFF2-40B4-BE49-F238E27FC236}">
                <a16:creationId xmlns:a16="http://schemas.microsoft.com/office/drawing/2014/main" id="{F0C498ED-1CAB-4B0B-A079-C6F04D3A3B75}"/>
              </a:ext>
            </a:extLst>
          </p:cNvPr>
          <p:cNvSpPr txBox="1"/>
          <p:nvPr/>
        </p:nvSpPr>
        <p:spPr>
          <a:xfrm>
            <a:off x="5606554" y="4258270"/>
            <a:ext cx="1251446" cy="923330"/>
          </a:xfrm>
          <a:prstGeom prst="rect">
            <a:avLst/>
          </a:prstGeom>
          <a:noFill/>
        </p:spPr>
        <p:txBody>
          <a:bodyPr wrap="square" rtlCol="0">
            <a:spAutoFit/>
          </a:bodyPr>
          <a:lstStyle/>
          <a:p>
            <a:pPr algn="ctr"/>
            <a:r>
              <a:rPr lang="en-US" b="1" dirty="0"/>
              <a:t>June Hayes</a:t>
            </a:r>
          </a:p>
          <a:p>
            <a:pPr algn="ctr"/>
            <a:r>
              <a:rPr lang="en-US" sz="1600" dirty="0"/>
              <a:t>Director</a:t>
            </a:r>
          </a:p>
        </p:txBody>
      </p:sp>
      <p:sp>
        <p:nvSpPr>
          <p:cNvPr id="35" name="TextBox 34">
            <a:extLst>
              <a:ext uri="{FF2B5EF4-FFF2-40B4-BE49-F238E27FC236}">
                <a16:creationId xmlns:a16="http://schemas.microsoft.com/office/drawing/2014/main" id="{8BF17949-E8DC-4C71-B3B9-E57D7576AAE6}"/>
              </a:ext>
            </a:extLst>
          </p:cNvPr>
          <p:cNvSpPr txBox="1"/>
          <p:nvPr/>
        </p:nvSpPr>
        <p:spPr>
          <a:xfrm>
            <a:off x="7162800" y="4258270"/>
            <a:ext cx="1184476" cy="923330"/>
          </a:xfrm>
          <a:prstGeom prst="rect">
            <a:avLst/>
          </a:prstGeom>
          <a:noFill/>
        </p:spPr>
        <p:txBody>
          <a:bodyPr wrap="square" rtlCol="0">
            <a:spAutoFit/>
          </a:bodyPr>
          <a:lstStyle/>
          <a:p>
            <a:pPr algn="ctr"/>
            <a:r>
              <a:rPr lang="en-US" b="1" dirty="0"/>
              <a:t>Gil Navarro</a:t>
            </a:r>
          </a:p>
          <a:p>
            <a:pPr algn="ctr"/>
            <a:r>
              <a:rPr lang="en-US" dirty="0"/>
              <a:t>Director</a:t>
            </a:r>
          </a:p>
        </p:txBody>
      </p:sp>
      <p:pic>
        <p:nvPicPr>
          <p:cNvPr id="36" name="Picture 3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2353270"/>
            <a:ext cx="1302311" cy="1872366"/>
          </a:xfrm>
          <a:prstGeom prst="rect">
            <a:avLst/>
          </a:prstGeom>
        </p:spPr>
      </p:pic>
      <p:pic>
        <p:nvPicPr>
          <p:cNvPr id="37" name="Picture 36"/>
          <p:cNvPicPr>
            <a:picLocks noChangeAspect="1"/>
          </p:cNvPicPr>
          <p:nvPr/>
        </p:nvPicPr>
        <p:blipFill rotWithShape="1">
          <a:blip r:embed="rId3" cstate="print">
            <a:extLst>
              <a:ext uri="{28A0092B-C50C-407E-A947-70E740481C1C}">
                <a14:useLocalDpi xmlns:a14="http://schemas.microsoft.com/office/drawing/2010/main" val="0"/>
              </a:ext>
            </a:extLst>
          </a:blip>
          <a:srcRect l="3639" t="9879" r="7853"/>
          <a:stretch/>
        </p:blipFill>
        <p:spPr>
          <a:xfrm>
            <a:off x="5651768" y="2387907"/>
            <a:ext cx="1231971" cy="1837729"/>
          </a:xfrm>
          <a:prstGeom prst="rect">
            <a:avLst/>
          </a:prstGeom>
        </p:spPr>
      </p:pic>
      <p:pic>
        <p:nvPicPr>
          <p:cNvPr id="38" name="Picture 37"/>
          <p:cNvPicPr>
            <a:picLocks noChangeAspect="1"/>
          </p:cNvPicPr>
          <p:nvPr/>
        </p:nvPicPr>
        <p:blipFill rotWithShape="1">
          <a:blip r:embed="rId4" cstate="print">
            <a:extLst>
              <a:ext uri="{28A0092B-C50C-407E-A947-70E740481C1C}">
                <a14:useLocalDpi xmlns:a14="http://schemas.microsoft.com/office/drawing/2010/main" val="0"/>
              </a:ext>
            </a:extLst>
          </a:blip>
          <a:srcRect l="5556" r="5555"/>
          <a:stretch/>
        </p:blipFill>
        <p:spPr>
          <a:xfrm>
            <a:off x="7162800" y="2378051"/>
            <a:ext cx="1219200" cy="1847585"/>
          </a:xfrm>
          <a:prstGeom prst="rect">
            <a:avLst/>
          </a:prstGeom>
        </p:spPr>
      </p:pic>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91584" y="2361855"/>
            <a:ext cx="1241679" cy="1853939"/>
          </a:xfrm>
          <a:prstGeom prst="rect">
            <a:avLst/>
          </a:prstGeom>
        </p:spPr>
      </p:pic>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8600" y="2378051"/>
            <a:ext cx="1280160" cy="1847585"/>
          </a:xfrm>
          <a:prstGeom prst="rect">
            <a:avLst/>
          </a:prstGeom>
        </p:spPr>
      </p:pic>
    </p:spTree>
    <p:extLst>
      <p:ext uri="{BB962C8B-B14F-4D97-AF65-F5344CB8AC3E}">
        <p14:creationId xmlns:p14="http://schemas.microsoft.com/office/powerpoint/2010/main" val="2198977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960" y="609600"/>
            <a:ext cx="7543800" cy="1450757"/>
          </a:xfrm>
        </p:spPr>
        <p:txBody>
          <a:bodyPr>
            <a:normAutofit/>
          </a:bodyPr>
          <a:lstStyle/>
          <a:p>
            <a:r>
              <a:rPr lang="en-US" sz="5400" b="1" dirty="0"/>
              <a:t>Discussion Item 3.2 </a:t>
            </a:r>
            <a:r>
              <a:rPr lang="en-US" sz="2000" dirty="0"/>
              <a:t>(Pg. 16)</a:t>
            </a:r>
          </a:p>
        </p:txBody>
      </p:sp>
      <p:sp>
        <p:nvSpPr>
          <p:cNvPr id="19" name="TextBox 18">
            <a:extLst>
              <a:ext uri="{FF2B5EF4-FFF2-40B4-BE49-F238E27FC236}">
                <a16:creationId xmlns:a16="http://schemas.microsoft.com/office/drawing/2014/main" id="{6E80C317-5735-4806-9E76-A4FCD3C6F93C}"/>
              </a:ext>
            </a:extLst>
          </p:cNvPr>
          <p:cNvSpPr txBox="1"/>
          <p:nvPr/>
        </p:nvSpPr>
        <p:spPr>
          <a:xfrm>
            <a:off x="838200" y="2971800"/>
            <a:ext cx="7391400" cy="1569660"/>
          </a:xfrm>
          <a:prstGeom prst="rect">
            <a:avLst/>
          </a:prstGeom>
          <a:noFill/>
        </p:spPr>
        <p:txBody>
          <a:bodyPr wrap="square" rtlCol="0">
            <a:spAutoFit/>
          </a:bodyPr>
          <a:lstStyle/>
          <a:p>
            <a:r>
              <a:rPr lang="en-US" sz="2400" dirty="0">
                <a:solidFill>
                  <a:schemeClr val="accent3">
                    <a:lumMod val="75000"/>
                  </a:schemeClr>
                </a:solidFill>
              </a:rPr>
              <a:t>Consider Resolution No. 1108 Approving Amendment No. 18 to the SBVMWD State Water Project Contract to Provide Management Flexibility and Making Findings Pursuant to the California Environmental Quality Act</a:t>
            </a:r>
          </a:p>
        </p:txBody>
      </p:sp>
      <p:sp>
        <p:nvSpPr>
          <p:cNvPr id="4" name="TextBox 3">
            <a:extLst>
              <a:ext uri="{FF2B5EF4-FFF2-40B4-BE49-F238E27FC236}">
                <a16:creationId xmlns:a16="http://schemas.microsoft.com/office/drawing/2014/main" id="{6E80C317-5735-4806-9E76-A4FCD3C6F93C}"/>
              </a:ext>
            </a:extLst>
          </p:cNvPr>
          <p:cNvSpPr txBox="1"/>
          <p:nvPr/>
        </p:nvSpPr>
        <p:spPr>
          <a:xfrm>
            <a:off x="819991" y="2114490"/>
            <a:ext cx="7543800" cy="707886"/>
          </a:xfrm>
          <a:prstGeom prst="rect">
            <a:avLst/>
          </a:prstGeom>
          <a:noFill/>
        </p:spPr>
        <p:txBody>
          <a:bodyPr wrap="square" rtlCol="0">
            <a:spAutoFit/>
          </a:bodyPr>
          <a:lstStyle/>
          <a:p>
            <a:pPr marL="0" lvl="1">
              <a:defRPr/>
            </a:pPr>
            <a:r>
              <a:rPr lang="en-US" sz="2000" b="1" dirty="0">
                <a:solidFill>
                  <a:prstClr val="black"/>
                </a:solidFill>
              </a:rPr>
              <a:t>Bob Tincher, PE, MS – </a:t>
            </a:r>
            <a:r>
              <a:rPr lang="en-US" sz="2000" dirty="0">
                <a:solidFill>
                  <a:prstClr val="black"/>
                </a:solidFill>
              </a:rPr>
              <a:t>Chief Water Resources Officer/Deputy General Manager</a:t>
            </a:r>
          </a:p>
        </p:txBody>
      </p:sp>
      <p:sp>
        <p:nvSpPr>
          <p:cNvPr id="5" name="Title 1"/>
          <p:cNvSpPr txBox="1">
            <a:spLocks/>
          </p:cNvSpPr>
          <p:nvPr/>
        </p:nvSpPr>
        <p:spPr>
          <a:xfrm>
            <a:off x="857001" y="4419600"/>
            <a:ext cx="7950097" cy="1600200"/>
          </a:xfrm>
          <a:prstGeom prst="rect">
            <a:avLst/>
          </a:prstGeom>
        </p:spPr>
        <p:txBody>
          <a:bodyPr vert="horz" lIns="91440" tIns="45720" rIns="91440" bIns="45720" rtlCol="0" anchor="b">
            <a:normAutofit/>
          </a:bodyPr>
          <a:lstStyle>
            <a:lvl1pPr marL="0" algn="l" defTabSz="685800" rtl="0" eaLnBrk="1" latinLnBrk="0" hangingPunct="1">
              <a:lnSpc>
                <a:spcPct val="85000"/>
              </a:lnSpc>
              <a:spcBef>
                <a:spcPct val="0"/>
              </a:spcBef>
              <a:buNone/>
              <a:defRPr sz="3600" kern="1200" spc="-38" baseline="0">
                <a:solidFill>
                  <a:schemeClr val="tx1">
                    <a:lumMod val="75000"/>
                    <a:lumOff val="25000"/>
                  </a:schemeClr>
                </a:solidFill>
                <a:latin typeface="Century Gothic" panose="020B0502020202020204" pitchFamily="34" charset="0"/>
                <a:ea typeface="+mj-ea"/>
                <a:cs typeface="+mj-cs"/>
              </a:defRPr>
            </a:lvl1pPr>
          </a:lstStyle>
          <a:p>
            <a:r>
              <a:rPr lang="en-US" sz="2000" b="1" dirty="0"/>
              <a:t>Staff Recommendation</a:t>
            </a:r>
          </a:p>
          <a:p>
            <a:r>
              <a:rPr lang="en-US" sz="1400" dirty="0">
                <a:solidFill>
                  <a:schemeClr val="accent3">
                    <a:lumMod val="75000"/>
                  </a:schemeClr>
                </a:solidFill>
              </a:rPr>
              <a:t>Staff recommends that the Board approve Resolution No. 1108 which 1) authorizes Amendment No. 18 to the Valley District State Water Project (SWP) Contract; and, 2) as a Responsible Agency makes findings pursuant to the California Environmental Quality Act (CEQA); and, 3) adopts CEQA findings and statement of overriding considerations.</a:t>
            </a:r>
          </a:p>
        </p:txBody>
      </p:sp>
    </p:spTree>
    <p:extLst>
      <p:ext uri="{BB962C8B-B14F-4D97-AF65-F5344CB8AC3E}">
        <p14:creationId xmlns:p14="http://schemas.microsoft.com/office/powerpoint/2010/main" val="3585983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6A8D9-6DF6-421A-9FB5-EA3BEF6397F7}"/>
              </a:ext>
            </a:extLst>
          </p:cNvPr>
          <p:cNvSpPr>
            <a:spLocks noGrp="1"/>
          </p:cNvSpPr>
          <p:nvPr>
            <p:ph type="title"/>
          </p:nvPr>
        </p:nvSpPr>
        <p:spPr>
          <a:xfrm>
            <a:off x="381000" y="122660"/>
            <a:ext cx="8382000" cy="553998"/>
          </a:xfrm>
        </p:spPr>
        <p:txBody>
          <a:bodyPr/>
          <a:lstStyle/>
          <a:p>
            <a:r>
              <a:rPr lang="en-US" dirty="0"/>
              <a:t>Background</a:t>
            </a:r>
          </a:p>
        </p:txBody>
      </p:sp>
      <p:graphicFrame>
        <p:nvGraphicFramePr>
          <p:cNvPr id="4" name="Diagram 3">
            <a:extLst>
              <a:ext uri="{FF2B5EF4-FFF2-40B4-BE49-F238E27FC236}">
                <a16:creationId xmlns:a16="http://schemas.microsoft.com/office/drawing/2014/main" id="{5FDBD4CB-7A7B-4607-A030-6DC30A280339}"/>
              </a:ext>
            </a:extLst>
          </p:cNvPr>
          <p:cNvGraphicFramePr/>
          <p:nvPr>
            <p:extLst/>
          </p:nvPr>
        </p:nvGraphicFramePr>
        <p:xfrm>
          <a:off x="96864" y="676657"/>
          <a:ext cx="8899902" cy="5987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6705638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4E7E2-4122-468E-92D5-C4BF51C6BB83}"/>
              </a:ext>
            </a:extLst>
          </p:cNvPr>
          <p:cNvSpPr>
            <a:spLocks noGrp="1"/>
          </p:cNvSpPr>
          <p:nvPr>
            <p:ph type="title"/>
          </p:nvPr>
        </p:nvSpPr>
        <p:spPr>
          <a:xfrm>
            <a:off x="381000" y="540155"/>
            <a:ext cx="8382000" cy="553998"/>
          </a:xfrm>
        </p:spPr>
        <p:txBody>
          <a:bodyPr/>
          <a:lstStyle/>
          <a:p>
            <a:r>
              <a:rPr lang="en-US" dirty="0"/>
              <a:t>What the Contract Amendments do:</a:t>
            </a:r>
          </a:p>
        </p:txBody>
      </p:sp>
      <p:sp>
        <p:nvSpPr>
          <p:cNvPr id="3" name="Content Placeholder 2">
            <a:extLst>
              <a:ext uri="{FF2B5EF4-FFF2-40B4-BE49-F238E27FC236}">
                <a16:creationId xmlns:a16="http://schemas.microsoft.com/office/drawing/2014/main" id="{00FEF176-755F-4E51-9AB7-1EAF8E04B73A}"/>
              </a:ext>
            </a:extLst>
          </p:cNvPr>
          <p:cNvSpPr>
            <a:spLocks noGrp="1"/>
          </p:cNvSpPr>
          <p:nvPr>
            <p:ph idx="1"/>
          </p:nvPr>
        </p:nvSpPr>
        <p:spPr>
          <a:xfrm>
            <a:off x="381000" y="1753838"/>
            <a:ext cx="8382000" cy="3810274"/>
          </a:xfrm>
        </p:spPr>
        <p:txBody>
          <a:bodyPr/>
          <a:lstStyle/>
          <a:p>
            <a:r>
              <a:rPr lang="en-US" dirty="0"/>
              <a:t>Exchanges (amendments to Article 56)</a:t>
            </a:r>
          </a:p>
          <a:p>
            <a:pPr lvl="1"/>
            <a:r>
              <a:rPr lang="en-US" dirty="0"/>
              <a:t>Clarify existing practice</a:t>
            </a:r>
          </a:p>
          <a:p>
            <a:pPr marL="457200" lvl="1" indent="0">
              <a:buNone/>
            </a:pPr>
            <a:endParaRPr lang="en-US" dirty="0"/>
          </a:p>
          <a:p>
            <a:r>
              <a:rPr lang="en-US" dirty="0"/>
              <a:t>Multi-Year Transfers (Article 57) </a:t>
            </a:r>
          </a:p>
          <a:p>
            <a:pPr lvl="1"/>
            <a:r>
              <a:rPr lang="en-US" dirty="0"/>
              <a:t>Add new flexibility and tools for single and multi-year transfers</a:t>
            </a:r>
          </a:p>
          <a:p>
            <a:pPr marL="517525" lvl="1" indent="0">
              <a:buNone/>
            </a:pPr>
            <a:endParaRPr lang="en-US" dirty="0"/>
          </a:p>
          <a:p>
            <a:r>
              <a:rPr lang="en-US" dirty="0"/>
              <a:t>Existing DWR review and approval remains</a:t>
            </a:r>
          </a:p>
        </p:txBody>
      </p:sp>
    </p:spTree>
    <p:extLst>
      <p:ext uri="{BB962C8B-B14F-4D97-AF65-F5344CB8AC3E}">
        <p14:creationId xmlns:p14="http://schemas.microsoft.com/office/powerpoint/2010/main" val="392418584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29F18-7A4B-4631-8025-5648D293000F}"/>
              </a:ext>
            </a:extLst>
          </p:cNvPr>
          <p:cNvSpPr>
            <a:spLocks noGrp="1"/>
          </p:cNvSpPr>
          <p:nvPr>
            <p:ph type="title"/>
          </p:nvPr>
        </p:nvSpPr>
        <p:spPr/>
        <p:txBody>
          <a:bodyPr/>
          <a:lstStyle/>
          <a:p>
            <a:r>
              <a:rPr lang="en-US" dirty="0"/>
              <a:t>Exchanges</a:t>
            </a:r>
          </a:p>
        </p:txBody>
      </p:sp>
      <p:sp>
        <p:nvSpPr>
          <p:cNvPr id="3" name="Content Placeholder 2">
            <a:extLst>
              <a:ext uri="{FF2B5EF4-FFF2-40B4-BE49-F238E27FC236}">
                <a16:creationId xmlns:a16="http://schemas.microsoft.com/office/drawing/2014/main" id="{767B73B2-FC5D-4484-92DB-DDB752046CF1}"/>
              </a:ext>
            </a:extLst>
          </p:cNvPr>
          <p:cNvSpPr>
            <a:spLocks noGrp="1"/>
          </p:cNvSpPr>
          <p:nvPr>
            <p:ph idx="1"/>
          </p:nvPr>
        </p:nvSpPr>
        <p:spPr>
          <a:xfrm>
            <a:off x="381000" y="1335383"/>
            <a:ext cx="8382000" cy="3921073"/>
          </a:xfrm>
        </p:spPr>
        <p:txBody>
          <a:bodyPr/>
          <a:lstStyle/>
          <a:p>
            <a:pPr>
              <a:spcBef>
                <a:spcPts val="1200"/>
              </a:spcBef>
              <a:spcAft>
                <a:spcPts val="1200"/>
              </a:spcAft>
            </a:pPr>
            <a:r>
              <a:rPr lang="en-US" sz="2800" dirty="0"/>
              <a:t>Amend Article 56 to: </a:t>
            </a:r>
          </a:p>
          <a:p>
            <a:pPr lvl="1">
              <a:spcBef>
                <a:spcPts val="1200"/>
              </a:spcBef>
              <a:spcAft>
                <a:spcPts val="1200"/>
              </a:spcAft>
            </a:pPr>
            <a:r>
              <a:rPr lang="en-US" sz="2400" dirty="0"/>
              <a:t>Confirm exchange provisions for water exchanges between Public Water Agencies (PWAs)</a:t>
            </a:r>
          </a:p>
          <a:p>
            <a:pPr lvl="1">
              <a:spcBef>
                <a:spcPts val="1200"/>
              </a:spcBef>
              <a:spcAft>
                <a:spcPts val="1200"/>
              </a:spcAft>
            </a:pPr>
            <a:r>
              <a:rPr lang="en-US" sz="2400" dirty="0"/>
              <a:t>Set exchange ratios based on water allocation, up to 5 to 1</a:t>
            </a:r>
          </a:p>
          <a:p>
            <a:pPr lvl="1">
              <a:spcBef>
                <a:spcPts val="1200"/>
              </a:spcBef>
              <a:spcAft>
                <a:spcPts val="1200"/>
              </a:spcAft>
            </a:pPr>
            <a:r>
              <a:rPr lang="en-US" sz="2400" dirty="0"/>
              <a:t>Set the maximum cost compensation for an exchange</a:t>
            </a:r>
          </a:p>
          <a:p>
            <a:pPr lvl="1">
              <a:spcBef>
                <a:spcPts val="1200"/>
              </a:spcBef>
              <a:spcAft>
                <a:spcPts val="1200"/>
              </a:spcAft>
            </a:pPr>
            <a:r>
              <a:rPr lang="en-US" sz="2400" dirty="0"/>
              <a:t>Allow the exchange to be effectuated over ten years</a:t>
            </a:r>
          </a:p>
          <a:p>
            <a:pPr marL="457200" lvl="1" indent="0">
              <a:spcBef>
                <a:spcPts val="1200"/>
              </a:spcBef>
              <a:spcAft>
                <a:spcPts val="1200"/>
              </a:spcAft>
              <a:buNone/>
            </a:pPr>
            <a:endParaRPr lang="en-US" sz="2400" dirty="0"/>
          </a:p>
        </p:txBody>
      </p:sp>
    </p:spTree>
    <p:extLst>
      <p:ext uri="{BB962C8B-B14F-4D97-AF65-F5344CB8AC3E}">
        <p14:creationId xmlns:p14="http://schemas.microsoft.com/office/powerpoint/2010/main" val="218246927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CE08D-FBE8-4022-AC8F-BE406EC10122}"/>
              </a:ext>
            </a:extLst>
          </p:cNvPr>
          <p:cNvSpPr>
            <a:spLocks noGrp="1"/>
          </p:cNvSpPr>
          <p:nvPr>
            <p:ph type="title"/>
          </p:nvPr>
        </p:nvSpPr>
        <p:spPr/>
        <p:txBody>
          <a:bodyPr/>
          <a:lstStyle/>
          <a:p>
            <a:r>
              <a:rPr lang="en-US" dirty="0"/>
              <a:t>Transfers</a:t>
            </a:r>
          </a:p>
        </p:txBody>
      </p:sp>
      <p:sp>
        <p:nvSpPr>
          <p:cNvPr id="3" name="Content Placeholder 2">
            <a:extLst>
              <a:ext uri="{FF2B5EF4-FFF2-40B4-BE49-F238E27FC236}">
                <a16:creationId xmlns:a16="http://schemas.microsoft.com/office/drawing/2014/main" id="{F00D86A7-6A69-490A-8DE6-F13688096F76}"/>
              </a:ext>
            </a:extLst>
          </p:cNvPr>
          <p:cNvSpPr>
            <a:spLocks noGrp="1"/>
          </p:cNvSpPr>
          <p:nvPr>
            <p:ph idx="1"/>
          </p:nvPr>
        </p:nvSpPr>
        <p:spPr>
          <a:xfrm>
            <a:off x="381000" y="1118405"/>
            <a:ext cx="8382000" cy="5214938"/>
          </a:xfrm>
        </p:spPr>
        <p:txBody>
          <a:bodyPr>
            <a:normAutofit fontScale="92500" lnSpcReduction="10000"/>
          </a:bodyPr>
          <a:lstStyle/>
          <a:p>
            <a:pPr>
              <a:spcAft>
                <a:spcPts val="600"/>
              </a:spcAft>
            </a:pPr>
            <a:r>
              <a:rPr lang="en-US" sz="2800" dirty="0"/>
              <a:t>Adds a new article 57 that: </a:t>
            </a:r>
          </a:p>
          <a:p>
            <a:pPr lvl="1">
              <a:spcAft>
                <a:spcPts val="600"/>
              </a:spcAft>
            </a:pPr>
            <a:r>
              <a:rPr lang="en-US" sz="2400" dirty="0">
                <a:solidFill>
                  <a:schemeClr val="tx1">
                    <a:lumMod val="75000"/>
                  </a:schemeClr>
                </a:solidFill>
              </a:rPr>
              <a:t>Creates new flexibility for non-permanent transfers (DOES NOT APPLY)</a:t>
            </a:r>
          </a:p>
          <a:p>
            <a:pPr lvl="1">
              <a:spcAft>
                <a:spcPts val="600"/>
              </a:spcAft>
            </a:pPr>
            <a:r>
              <a:rPr lang="en-US" sz="2400" dirty="0">
                <a:solidFill>
                  <a:schemeClr val="tx1">
                    <a:lumMod val="75000"/>
                  </a:schemeClr>
                </a:solidFill>
              </a:rPr>
              <a:t>Removes the turnback pool as the only non-permanent transfer mechanism (DOES NOT APPLY)</a:t>
            </a:r>
          </a:p>
          <a:p>
            <a:pPr lvl="1">
              <a:spcAft>
                <a:spcPts val="600"/>
              </a:spcAft>
            </a:pPr>
            <a:r>
              <a:rPr lang="en-US" sz="2400" dirty="0">
                <a:solidFill>
                  <a:schemeClr val="tx1">
                    <a:lumMod val="75000"/>
                  </a:schemeClr>
                </a:solidFill>
              </a:rPr>
              <a:t>Allows the PWAs to set the compensation terms (DOES NOT APPLY)</a:t>
            </a:r>
          </a:p>
          <a:p>
            <a:pPr lvl="1">
              <a:spcAft>
                <a:spcPts val="600"/>
              </a:spcAft>
            </a:pPr>
            <a:r>
              <a:rPr lang="en-US" sz="2400" dirty="0"/>
              <a:t>Requires certain conditions be met to avoid harm to SWP operations and other contractors</a:t>
            </a:r>
          </a:p>
          <a:p>
            <a:pPr lvl="1">
              <a:spcAft>
                <a:spcPts val="600"/>
              </a:spcAft>
            </a:pPr>
            <a:r>
              <a:rPr lang="en-US" sz="2400" dirty="0"/>
              <a:t>Continues to require DWR approval</a:t>
            </a:r>
          </a:p>
          <a:p>
            <a:pPr lvl="1">
              <a:spcAft>
                <a:spcPts val="600"/>
              </a:spcAft>
            </a:pPr>
            <a:endParaRPr lang="en-US" sz="2400" dirty="0"/>
          </a:p>
          <a:p>
            <a:pPr>
              <a:spcAft>
                <a:spcPts val="600"/>
              </a:spcAft>
            </a:pPr>
            <a:r>
              <a:rPr lang="en-US" sz="2800" dirty="0"/>
              <a:t>Amends article 21 to: </a:t>
            </a:r>
          </a:p>
          <a:p>
            <a:pPr lvl="1">
              <a:spcAft>
                <a:spcPts val="600"/>
              </a:spcAft>
            </a:pPr>
            <a:r>
              <a:rPr lang="en-US" sz="2400" dirty="0"/>
              <a:t>Allow for limited ability to transfer article 21 water consistent with other transfer rules. </a:t>
            </a:r>
          </a:p>
        </p:txBody>
      </p:sp>
    </p:spTree>
    <p:extLst>
      <p:ext uri="{BB962C8B-B14F-4D97-AF65-F5344CB8AC3E}">
        <p14:creationId xmlns:p14="http://schemas.microsoft.com/office/powerpoint/2010/main" val="315242397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31684-53F8-43A0-9832-F0103FBAB594}"/>
              </a:ext>
            </a:extLst>
          </p:cNvPr>
          <p:cNvSpPr>
            <a:spLocks noGrp="1"/>
          </p:cNvSpPr>
          <p:nvPr>
            <p:ph type="title"/>
          </p:nvPr>
        </p:nvSpPr>
        <p:spPr/>
        <p:txBody>
          <a:bodyPr/>
          <a:lstStyle/>
          <a:p>
            <a:r>
              <a:rPr lang="en-US" dirty="0"/>
              <a:t>Other Provisions</a:t>
            </a:r>
          </a:p>
        </p:txBody>
      </p:sp>
      <p:sp>
        <p:nvSpPr>
          <p:cNvPr id="3" name="Content Placeholder 2">
            <a:extLst>
              <a:ext uri="{FF2B5EF4-FFF2-40B4-BE49-F238E27FC236}">
                <a16:creationId xmlns:a16="http://schemas.microsoft.com/office/drawing/2014/main" id="{7540DCF3-428F-47E9-8EC2-101C2F395A23}"/>
              </a:ext>
            </a:extLst>
          </p:cNvPr>
          <p:cNvSpPr>
            <a:spLocks noGrp="1"/>
          </p:cNvSpPr>
          <p:nvPr>
            <p:ph idx="1"/>
          </p:nvPr>
        </p:nvSpPr>
        <p:spPr>
          <a:xfrm>
            <a:off x="381000" y="1412874"/>
            <a:ext cx="8382000" cy="4025717"/>
          </a:xfrm>
        </p:spPr>
        <p:txBody>
          <a:bodyPr/>
          <a:lstStyle/>
          <a:p>
            <a:pPr>
              <a:spcBef>
                <a:spcPts val="1200"/>
              </a:spcBef>
              <a:spcAft>
                <a:spcPts val="1200"/>
              </a:spcAft>
            </a:pPr>
            <a:r>
              <a:rPr lang="en-US" sz="2800" dirty="0"/>
              <a:t>Allows for groundwater stored outside a PWA’s service area to be transferred or exchanged without first returning to the PWA’s service area</a:t>
            </a:r>
          </a:p>
          <a:p>
            <a:pPr>
              <a:spcBef>
                <a:spcPts val="1200"/>
              </a:spcBef>
              <a:spcAft>
                <a:spcPts val="1200"/>
              </a:spcAft>
            </a:pPr>
            <a:r>
              <a:rPr lang="en-US" sz="2800" dirty="0"/>
              <a:t>Allows up to 50% of certain PWA carryover stored in San Luis Reservoir to be transferred or exchanged</a:t>
            </a:r>
          </a:p>
          <a:p>
            <a:pPr>
              <a:spcBef>
                <a:spcPts val="1200"/>
              </a:spcBef>
              <a:spcAft>
                <a:spcPts val="1200"/>
              </a:spcAft>
            </a:pPr>
            <a:r>
              <a:rPr lang="en-US" sz="2800" dirty="0"/>
              <a:t>Adds provisions to provide transparency</a:t>
            </a:r>
          </a:p>
          <a:p>
            <a:pPr>
              <a:spcBef>
                <a:spcPts val="1200"/>
              </a:spcBef>
              <a:spcAft>
                <a:spcPts val="1200"/>
              </a:spcAft>
            </a:pPr>
            <a:r>
              <a:rPr lang="en-US" sz="2800" dirty="0"/>
              <a:t>Adds a dispute resolution process if a PWA claims a transfer or exchange will cause them harm</a:t>
            </a:r>
          </a:p>
        </p:txBody>
      </p:sp>
    </p:spTree>
    <p:extLst>
      <p:ext uri="{BB962C8B-B14F-4D97-AF65-F5344CB8AC3E}">
        <p14:creationId xmlns:p14="http://schemas.microsoft.com/office/powerpoint/2010/main" val="122667620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D6A74-A9DF-435B-B7A6-C4D0EF4401F2}"/>
              </a:ext>
            </a:extLst>
          </p:cNvPr>
          <p:cNvSpPr>
            <a:spLocks noGrp="1"/>
          </p:cNvSpPr>
          <p:nvPr>
            <p:ph type="title"/>
          </p:nvPr>
        </p:nvSpPr>
        <p:spPr/>
        <p:txBody>
          <a:bodyPr/>
          <a:lstStyle/>
          <a:p>
            <a:r>
              <a:rPr lang="en-US" dirty="0"/>
              <a:t>Effective Date</a:t>
            </a:r>
          </a:p>
        </p:txBody>
      </p:sp>
      <p:sp>
        <p:nvSpPr>
          <p:cNvPr id="3" name="Content Placeholder 2">
            <a:extLst>
              <a:ext uri="{FF2B5EF4-FFF2-40B4-BE49-F238E27FC236}">
                <a16:creationId xmlns:a16="http://schemas.microsoft.com/office/drawing/2014/main" id="{F8C4E95A-9E31-4F35-BB04-E60210FEC8F8}"/>
              </a:ext>
            </a:extLst>
          </p:cNvPr>
          <p:cNvSpPr>
            <a:spLocks noGrp="1"/>
          </p:cNvSpPr>
          <p:nvPr>
            <p:ph idx="1"/>
          </p:nvPr>
        </p:nvSpPr>
        <p:spPr>
          <a:xfrm>
            <a:off x="381000" y="1412875"/>
            <a:ext cx="8382000" cy="2856167"/>
          </a:xfrm>
        </p:spPr>
        <p:txBody>
          <a:bodyPr/>
          <a:lstStyle/>
          <a:p>
            <a:r>
              <a:rPr lang="en-US" dirty="0"/>
              <a:t>Effective when 24 PWAs sign the contract amendment</a:t>
            </a:r>
          </a:p>
          <a:p>
            <a:pPr marL="0" indent="0">
              <a:buNone/>
            </a:pPr>
            <a:endParaRPr lang="en-US" dirty="0"/>
          </a:p>
          <a:p>
            <a:r>
              <a:rPr lang="en-US" dirty="0"/>
              <a:t>If 24 PWAs have not signed by February 28, 2020, DWR may allow the amendment to be effective for those PWAs who have signed</a:t>
            </a:r>
          </a:p>
        </p:txBody>
      </p:sp>
    </p:spTree>
    <p:extLst>
      <p:ext uri="{BB962C8B-B14F-4D97-AF65-F5344CB8AC3E}">
        <p14:creationId xmlns:p14="http://schemas.microsoft.com/office/powerpoint/2010/main" val="46825706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960" y="606643"/>
            <a:ext cx="2910303" cy="1450757"/>
          </a:xfrm>
        </p:spPr>
        <p:txBody>
          <a:bodyPr>
            <a:normAutofit/>
          </a:bodyPr>
          <a:lstStyle/>
          <a:p>
            <a:r>
              <a:rPr lang="en-US" sz="2400" b="1" dirty="0"/>
              <a:t>Board Motion &amp; Roll Call Vote</a:t>
            </a:r>
          </a:p>
        </p:txBody>
      </p:sp>
      <p:cxnSp>
        <p:nvCxnSpPr>
          <p:cNvPr id="19" name="Straight Connector 18">
            <a:extLst>
              <a:ext uri="{FF2B5EF4-FFF2-40B4-BE49-F238E27FC236}">
                <a16:creationId xmlns:a16="http://schemas.microsoft.com/office/drawing/2014/main" id="{628F40BB-B167-44BE-92A4-2A2475EE727D}"/>
              </a:ext>
            </a:extLst>
          </p:cNvPr>
          <p:cNvCxnSpPr>
            <a:cxnSpLocks/>
          </p:cNvCxnSpPr>
          <p:nvPr/>
        </p:nvCxnSpPr>
        <p:spPr>
          <a:xfrm flipV="1">
            <a:off x="3200400" y="1005838"/>
            <a:ext cx="0" cy="9753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itle 1"/>
          <p:cNvSpPr txBox="1">
            <a:spLocks/>
          </p:cNvSpPr>
          <p:nvPr/>
        </p:nvSpPr>
        <p:spPr>
          <a:xfrm>
            <a:off x="3276600" y="596747"/>
            <a:ext cx="5257800" cy="1450757"/>
          </a:xfrm>
          <a:prstGeom prst="rect">
            <a:avLst/>
          </a:prstGeom>
        </p:spPr>
        <p:txBody>
          <a:bodyPr vert="horz" lIns="91440" tIns="45720" rIns="91440" bIns="45720" rtlCol="0" anchor="b">
            <a:normAutofit/>
          </a:bodyPr>
          <a:lstStyle>
            <a:lvl1pPr marL="0" algn="l" defTabSz="685800" rtl="0" eaLnBrk="1" latinLnBrk="0" hangingPunct="1">
              <a:lnSpc>
                <a:spcPct val="85000"/>
              </a:lnSpc>
              <a:spcBef>
                <a:spcPct val="0"/>
              </a:spcBef>
              <a:buNone/>
              <a:defRPr sz="3600" kern="1200" spc="-38" baseline="0">
                <a:solidFill>
                  <a:schemeClr val="tx1">
                    <a:lumMod val="75000"/>
                    <a:lumOff val="25000"/>
                  </a:schemeClr>
                </a:solidFill>
                <a:latin typeface="Century Gothic" panose="020B0502020202020204" pitchFamily="34" charset="0"/>
                <a:ea typeface="+mj-ea"/>
                <a:cs typeface="+mj-cs"/>
              </a:defRPr>
            </a:lvl1pPr>
          </a:lstStyle>
          <a:p>
            <a:r>
              <a:rPr lang="en-US" sz="2000" b="1" dirty="0"/>
              <a:t>Staff Recommendation</a:t>
            </a:r>
          </a:p>
          <a:p>
            <a:r>
              <a:rPr lang="en-US" sz="1200" dirty="0">
                <a:solidFill>
                  <a:schemeClr val="accent3">
                    <a:lumMod val="75000"/>
                  </a:schemeClr>
                </a:solidFill>
              </a:rPr>
              <a:t>Staff recommends that the Board approve Resolution No. 1108 which 1) authorizes Amendment No. 18 to the Valley District State Water Project (SWP) Contract; and, 2) as a Responsible Agency makes findings pursuant to the California Environmental Quality Act (CEQA); and, 3) adopts CEQA findings and statement of overriding considerations.</a:t>
            </a:r>
          </a:p>
        </p:txBody>
      </p:sp>
      <p:sp>
        <p:nvSpPr>
          <p:cNvPr id="31" name="TextBox 30">
            <a:extLst>
              <a:ext uri="{FF2B5EF4-FFF2-40B4-BE49-F238E27FC236}">
                <a16:creationId xmlns:a16="http://schemas.microsoft.com/office/drawing/2014/main" id="{6E80C317-5735-4806-9E76-A4FCD3C6F93C}"/>
              </a:ext>
            </a:extLst>
          </p:cNvPr>
          <p:cNvSpPr txBox="1"/>
          <p:nvPr/>
        </p:nvSpPr>
        <p:spPr>
          <a:xfrm>
            <a:off x="822960" y="4258271"/>
            <a:ext cx="1260676" cy="892552"/>
          </a:xfrm>
          <a:prstGeom prst="rect">
            <a:avLst/>
          </a:prstGeom>
          <a:noFill/>
        </p:spPr>
        <p:txBody>
          <a:bodyPr wrap="square" rtlCol="0">
            <a:spAutoFit/>
          </a:bodyPr>
          <a:lstStyle/>
          <a:p>
            <a:pPr algn="ctr"/>
            <a:r>
              <a:rPr lang="en-US" b="1" dirty="0"/>
              <a:t>T. Milford</a:t>
            </a:r>
          </a:p>
          <a:p>
            <a:pPr algn="ctr"/>
            <a:r>
              <a:rPr lang="en-US" b="1" dirty="0"/>
              <a:t>Harrison</a:t>
            </a:r>
          </a:p>
          <a:p>
            <a:pPr algn="ctr"/>
            <a:r>
              <a:rPr lang="en-US" sz="1600" dirty="0"/>
              <a:t>President</a:t>
            </a:r>
          </a:p>
        </p:txBody>
      </p:sp>
      <p:sp>
        <p:nvSpPr>
          <p:cNvPr id="32" name="TextBox 31">
            <a:extLst>
              <a:ext uri="{FF2B5EF4-FFF2-40B4-BE49-F238E27FC236}">
                <a16:creationId xmlns:a16="http://schemas.microsoft.com/office/drawing/2014/main" id="{C939A68E-820B-48CD-A06E-BE95B59AA4DE}"/>
              </a:ext>
            </a:extLst>
          </p:cNvPr>
          <p:cNvSpPr txBox="1"/>
          <p:nvPr/>
        </p:nvSpPr>
        <p:spPr>
          <a:xfrm>
            <a:off x="2362200" y="4258270"/>
            <a:ext cx="1394616" cy="892552"/>
          </a:xfrm>
          <a:prstGeom prst="rect">
            <a:avLst/>
          </a:prstGeom>
          <a:noFill/>
        </p:spPr>
        <p:txBody>
          <a:bodyPr wrap="square" rtlCol="0">
            <a:spAutoFit/>
          </a:bodyPr>
          <a:lstStyle/>
          <a:p>
            <a:pPr algn="ctr"/>
            <a:r>
              <a:rPr lang="en-US" b="1" dirty="0"/>
              <a:t>Paul Kielhold</a:t>
            </a:r>
          </a:p>
          <a:p>
            <a:pPr algn="ctr"/>
            <a:r>
              <a:rPr lang="en-US" sz="1600" dirty="0"/>
              <a:t>Vice President</a:t>
            </a:r>
          </a:p>
        </p:txBody>
      </p:sp>
      <p:sp>
        <p:nvSpPr>
          <p:cNvPr id="33" name="TextBox 32">
            <a:extLst>
              <a:ext uri="{FF2B5EF4-FFF2-40B4-BE49-F238E27FC236}">
                <a16:creationId xmlns:a16="http://schemas.microsoft.com/office/drawing/2014/main" id="{DFE27883-B8F8-4E5D-A99F-38293B62F91A}"/>
              </a:ext>
            </a:extLst>
          </p:cNvPr>
          <p:cNvSpPr txBox="1"/>
          <p:nvPr/>
        </p:nvSpPr>
        <p:spPr>
          <a:xfrm>
            <a:off x="4038600" y="4258270"/>
            <a:ext cx="1184476" cy="923330"/>
          </a:xfrm>
          <a:prstGeom prst="rect">
            <a:avLst/>
          </a:prstGeom>
          <a:noFill/>
        </p:spPr>
        <p:txBody>
          <a:bodyPr wrap="square" rtlCol="0">
            <a:spAutoFit/>
          </a:bodyPr>
          <a:lstStyle/>
          <a:p>
            <a:pPr algn="ctr"/>
            <a:r>
              <a:rPr lang="en-US" b="1" dirty="0"/>
              <a:t>Susan Longville</a:t>
            </a:r>
          </a:p>
          <a:p>
            <a:pPr algn="ctr"/>
            <a:r>
              <a:rPr lang="en-US" sz="1600" dirty="0"/>
              <a:t>Treasurer</a:t>
            </a:r>
          </a:p>
        </p:txBody>
      </p:sp>
      <p:sp>
        <p:nvSpPr>
          <p:cNvPr id="34" name="TextBox 33">
            <a:extLst>
              <a:ext uri="{FF2B5EF4-FFF2-40B4-BE49-F238E27FC236}">
                <a16:creationId xmlns:a16="http://schemas.microsoft.com/office/drawing/2014/main" id="{F0C498ED-1CAB-4B0B-A079-C6F04D3A3B75}"/>
              </a:ext>
            </a:extLst>
          </p:cNvPr>
          <p:cNvSpPr txBox="1"/>
          <p:nvPr/>
        </p:nvSpPr>
        <p:spPr>
          <a:xfrm>
            <a:off x="5606554" y="4258270"/>
            <a:ext cx="1251446" cy="923330"/>
          </a:xfrm>
          <a:prstGeom prst="rect">
            <a:avLst/>
          </a:prstGeom>
          <a:noFill/>
        </p:spPr>
        <p:txBody>
          <a:bodyPr wrap="square" rtlCol="0">
            <a:spAutoFit/>
          </a:bodyPr>
          <a:lstStyle/>
          <a:p>
            <a:pPr algn="ctr"/>
            <a:r>
              <a:rPr lang="en-US" b="1" dirty="0"/>
              <a:t>June Hayes</a:t>
            </a:r>
          </a:p>
          <a:p>
            <a:pPr algn="ctr"/>
            <a:r>
              <a:rPr lang="en-US" sz="1600" dirty="0"/>
              <a:t>Director</a:t>
            </a:r>
          </a:p>
        </p:txBody>
      </p:sp>
      <p:sp>
        <p:nvSpPr>
          <p:cNvPr id="35" name="TextBox 34">
            <a:extLst>
              <a:ext uri="{FF2B5EF4-FFF2-40B4-BE49-F238E27FC236}">
                <a16:creationId xmlns:a16="http://schemas.microsoft.com/office/drawing/2014/main" id="{8BF17949-E8DC-4C71-B3B9-E57D7576AAE6}"/>
              </a:ext>
            </a:extLst>
          </p:cNvPr>
          <p:cNvSpPr txBox="1"/>
          <p:nvPr/>
        </p:nvSpPr>
        <p:spPr>
          <a:xfrm>
            <a:off x="7162800" y="4258270"/>
            <a:ext cx="1184476" cy="923330"/>
          </a:xfrm>
          <a:prstGeom prst="rect">
            <a:avLst/>
          </a:prstGeom>
          <a:noFill/>
        </p:spPr>
        <p:txBody>
          <a:bodyPr wrap="square" rtlCol="0">
            <a:spAutoFit/>
          </a:bodyPr>
          <a:lstStyle/>
          <a:p>
            <a:pPr algn="ctr"/>
            <a:r>
              <a:rPr lang="en-US" b="1" dirty="0"/>
              <a:t>Gil Navarro</a:t>
            </a:r>
          </a:p>
          <a:p>
            <a:pPr algn="ctr"/>
            <a:r>
              <a:rPr lang="en-US" dirty="0"/>
              <a:t>Director</a:t>
            </a:r>
          </a:p>
        </p:txBody>
      </p:sp>
      <p:pic>
        <p:nvPicPr>
          <p:cNvPr id="36" name="Picture 3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2353270"/>
            <a:ext cx="1302311" cy="1872366"/>
          </a:xfrm>
          <a:prstGeom prst="rect">
            <a:avLst/>
          </a:prstGeom>
        </p:spPr>
      </p:pic>
      <p:pic>
        <p:nvPicPr>
          <p:cNvPr id="37" name="Picture 36"/>
          <p:cNvPicPr>
            <a:picLocks noChangeAspect="1"/>
          </p:cNvPicPr>
          <p:nvPr/>
        </p:nvPicPr>
        <p:blipFill rotWithShape="1">
          <a:blip r:embed="rId3" cstate="print">
            <a:extLst>
              <a:ext uri="{28A0092B-C50C-407E-A947-70E740481C1C}">
                <a14:useLocalDpi xmlns:a14="http://schemas.microsoft.com/office/drawing/2010/main" val="0"/>
              </a:ext>
            </a:extLst>
          </a:blip>
          <a:srcRect l="3639" t="9879" r="7853"/>
          <a:stretch/>
        </p:blipFill>
        <p:spPr>
          <a:xfrm>
            <a:off x="5651768" y="2387907"/>
            <a:ext cx="1231971" cy="1837729"/>
          </a:xfrm>
          <a:prstGeom prst="rect">
            <a:avLst/>
          </a:prstGeom>
        </p:spPr>
      </p:pic>
      <p:pic>
        <p:nvPicPr>
          <p:cNvPr id="38" name="Picture 37"/>
          <p:cNvPicPr>
            <a:picLocks noChangeAspect="1"/>
          </p:cNvPicPr>
          <p:nvPr/>
        </p:nvPicPr>
        <p:blipFill rotWithShape="1">
          <a:blip r:embed="rId4" cstate="print">
            <a:extLst>
              <a:ext uri="{28A0092B-C50C-407E-A947-70E740481C1C}">
                <a14:useLocalDpi xmlns:a14="http://schemas.microsoft.com/office/drawing/2010/main" val="0"/>
              </a:ext>
            </a:extLst>
          </a:blip>
          <a:srcRect l="5556" r="5555"/>
          <a:stretch/>
        </p:blipFill>
        <p:spPr>
          <a:xfrm>
            <a:off x="7162800" y="2378051"/>
            <a:ext cx="1219200" cy="1847585"/>
          </a:xfrm>
          <a:prstGeom prst="rect">
            <a:avLst/>
          </a:prstGeom>
        </p:spPr>
      </p:pic>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91584" y="2361855"/>
            <a:ext cx="1241679" cy="1853939"/>
          </a:xfrm>
          <a:prstGeom prst="rect">
            <a:avLst/>
          </a:prstGeom>
        </p:spPr>
      </p:pic>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8600" y="2378051"/>
            <a:ext cx="1280160" cy="1847585"/>
          </a:xfrm>
          <a:prstGeom prst="rect">
            <a:avLst/>
          </a:prstGeom>
        </p:spPr>
      </p:pic>
    </p:spTree>
    <p:extLst>
      <p:ext uri="{BB962C8B-B14F-4D97-AF65-F5344CB8AC3E}">
        <p14:creationId xmlns:p14="http://schemas.microsoft.com/office/powerpoint/2010/main" val="966051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960" y="606643"/>
            <a:ext cx="7543800" cy="1450757"/>
          </a:xfrm>
        </p:spPr>
        <p:txBody>
          <a:bodyPr>
            <a:normAutofit/>
          </a:bodyPr>
          <a:lstStyle/>
          <a:p>
            <a:r>
              <a:rPr lang="en-US" b="1" dirty="0"/>
              <a:t>NOTICE REGARDING (COVID-19)</a:t>
            </a:r>
            <a:endParaRPr lang="en-US" sz="5400" b="1" dirty="0"/>
          </a:p>
        </p:txBody>
      </p:sp>
      <p:sp>
        <p:nvSpPr>
          <p:cNvPr id="3" name="TextBox 2">
            <a:extLst>
              <a:ext uri="{FF2B5EF4-FFF2-40B4-BE49-F238E27FC236}">
                <a16:creationId xmlns:a16="http://schemas.microsoft.com/office/drawing/2014/main" id="{6E80C317-5735-4806-9E76-A4FCD3C6F93C}"/>
              </a:ext>
            </a:extLst>
          </p:cNvPr>
          <p:cNvSpPr txBox="1"/>
          <p:nvPr/>
        </p:nvSpPr>
        <p:spPr>
          <a:xfrm>
            <a:off x="822960" y="2373868"/>
            <a:ext cx="7543800" cy="2246769"/>
          </a:xfrm>
          <a:prstGeom prst="rect">
            <a:avLst/>
          </a:prstGeom>
          <a:noFill/>
        </p:spPr>
        <p:txBody>
          <a:bodyPr wrap="square" rtlCol="0">
            <a:spAutoFit/>
          </a:bodyPr>
          <a:lstStyle/>
          <a:p>
            <a:r>
              <a:rPr lang="en-US" sz="2000" dirty="0">
                <a:solidFill>
                  <a:srgbClr val="297FD5">
                    <a:lumMod val="75000"/>
                  </a:srgbClr>
                </a:solidFill>
                <a:latin typeface="Gill Sans MT"/>
              </a:rPr>
              <a:t>Before we begin, the record will reflect that pursuant to the provisions of Executive Order N-29-20 issued by Governor Gavin Newsom on March 19, 2020, this meeting will be conducted by teleconference only. </a:t>
            </a:r>
          </a:p>
          <a:p>
            <a:endParaRPr lang="en-US" sz="2000" dirty="0">
              <a:solidFill>
                <a:srgbClr val="297FD5">
                  <a:lumMod val="75000"/>
                </a:srgbClr>
              </a:solidFill>
              <a:latin typeface="Gill Sans MT"/>
            </a:endParaRPr>
          </a:p>
          <a:p>
            <a:r>
              <a:rPr lang="en-US" sz="2000" dirty="0">
                <a:solidFill>
                  <a:srgbClr val="297FD5">
                    <a:lumMod val="75000"/>
                  </a:srgbClr>
                </a:solidFill>
                <a:latin typeface="Gill Sans MT"/>
              </a:rPr>
              <a:t>Please note that all actions taken by the Board during today’s meeting will be conducted by a roll call vote.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dirty="0">
              <a:ln>
                <a:noFill/>
              </a:ln>
              <a:solidFill>
                <a:srgbClr val="297FD5">
                  <a:lumMod val="75000"/>
                </a:srgbClr>
              </a:solidFill>
              <a:effectLst/>
              <a:uLnTx/>
              <a:uFillTx/>
              <a:latin typeface="Gill Sans MT"/>
              <a:ea typeface="+mn-ea"/>
              <a:cs typeface="+mn-cs"/>
            </a:endParaRPr>
          </a:p>
        </p:txBody>
      </p:sp>
    </p:spTree>
    <p:extLst>
      <p:ext uri="{BB962C8B-B14F-4D97-AF65-F5344CB8AC3E}">
        <p14:creationId xmlns:p14="http://schemas.microsoft.com/office/powerpoint/2010/main" val="22714454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960" y="609600"/>
            <a:ext cx="7543800" cy="1450757"/>
          </a:xfrm>
        </p:spPr>
        <p:txBody>
          <a:bodyPr>
            <a:normAutofit/>
          </a:bodyPr>
          <a:lstStyle/>
          <a:p>
            <a:r>
              <a:rPr lang="en-US" sz="5400" b="1" dirty="0"/>
              <a:t>Discussion Item 3.3 </a:t>
            </a:r>
            <a:r>
              <a:rPr lang="en-US" sz="2000" dirty="0"/>
              <a:t>(Pg. 66)</a:t>
            </a:r>
          </a:p>
        </p:txBody>
      </p:sp>
      <p:sp>
        <p:nvSpPr>
          <p:cNvPr id="19" name="TextBox 18">
            <a:extLst>
              <a:ext uri="{FF2B5EF4-FFF2-40B4-BE49-F238E27FC236}">
                <a16:creationId xmlns:a16="http://schemas.microsoft.com/office/drawing/2014/main" id="{6E80C317-5735-4806-9E76-A4FCD3C6F93C}"/>
              </a:ext>
            </a:extLst>
          </p:cNvPr>
          <p:cNvSpPr txBox="1"/>
          <p:nvPr/>
        </p:nvSpPr>
        <p:spPr>
          <a:xfrm>
            <a:off x="838200" y="2971800"/>
            <a:ext cx="7391400" cy="1200329"/>
          </a:xfrm>
          <a:prstGeom prst="rect">
            <a:avLst/>
          </a:prstGeom>
          <a:noFill/>
        </p:spPr>
        <p:txBody>
          <a:bodyPr wrap="square" rtlCol="0">
            <a:spAutoFit/>
          </a:bodyPr>
          <a:lstStyle/>
          <a:p>
            <a:r>
              <a:rPr lang="en-US" sz="2400" dirty="0">
                <a:solidFill>
                  <a:srgbClr val="297FD5">
                    <a:lumMod val="75000"/>
                  </a:srgbClr>
                </a:solidFill>
                <a:latin typeface="Gill Sans MT"/>
              </a:rPr>
              <a:t>Consider Amendment Thirteen to the ICF Jones &amp; Stokes Consulting Agreement for Inclusion of Evans Lake Tributary Project and Extension of Agreement Period</a:t>
            </a:r>
          </a:p>
        </p:txBody>
      </p:sp>
      <p:sp>
        <p:nvSpPr>
          <p:cNvPr id="4" name="TextBox 3">
            <a:extLst>
              <a:ext uri="{FF2B5EF4-FFF2-40B4-BE49-F238E27FC236}">
                <a16:creationId xmlns:a16="http://schemas.microsoft.com/office/drawing/2014/main" id="{6E80C317-5735-4806-9E76-A4FCD3C6F93C}"/>
              </a:ext>
            </a:extLst>
          </p:cNvPr>
          <p:cNvSpPr txBox="1"/>
          <p:nvPr/>
        </p:nvSpPr>
        <p:spPr>
          <a:xfrm>
            <a:off x="819991" y="2114490"/>
            <a:ext cx="7543800" cy="400110"/>
          </a:xfrm>
          <a:prstGeom prst="rect">
            <a:avLst/>
          </a:prstGeom>
          <a:noFill/>
        </p:spPr>
        <p:txBody>
          <a:bodyPr wrap="square" rtlCol="0">
            <a:spAutoFit/>
          </a:bodyPr>
          <a:lstStyle/>
          <a:p>
            <a:pPr marL="0" lvl="1">
              <a:defRPr/>
            </a:pPr>
            <a:r>
              <a:rPr lang="en-US" sz="2000" b="1" dirty="0">
                <a:solidFill>
                  <a:prstClr val="black"/>
                </a:solidFill>
              </a:rPr>
              <a:t>Chris Jones,  MESM – </a:t>
            </a:r>
            <a:r>
              <a:rPr lang="en-US" sz="2000" dirty="0">
                <a:solidFill>
                  <a:prstClr val="black"/>
                </a:solidFill>
              </a:rPr>
              <a:t>Project Manager II, Biological Resources</a:t>
            </a:r>
          </a:p>
        </p:txBody>
      </p:sp>
      <p:sp>
        <p:nvSpPr>
          <p:cNvPr id="5" name="Title 1"/>
          <p:cNvSpPr txBox="1">
            <a:spLocks/>
          </p:cNvSpPr>
          <p:nvPr/>
        </p:nvSpPr>
        <p:spPr>
          <a:xfrm>
            <a:off x="857001" y="4419600"/>
            <a:ext cx="7950097" cy="1600200"/>
          </a:xfrm>
          <a:prstGeom prst="rect">
            <a:avLst/>
          </a:prstGeom>
        </p:spPr>
        <p:txBody>
          <a:bodyPr vert="horz" lIns="91440" tIns="45720" rIns="91440" bIns="45720" rtlCol="0" anchor="b">
            <a:normAutofit/>
          </a:bodyPr>
          <a:lstStyle>
            <a:lvl1pPr marL="0" algn="l" defTabSz="685800" rtl="0" eaLnBrk="1" latinLnBrk="0" hangingPunct="1">
              <a:lnSpc>
                <a:spcPct val="85000"/>
              </a:lnSpc>
              <a:spcBef>
                <a:spcPct val="0"/>
              </a:spcBef>
              <a:buNone/>
              <a:defRPr sz="3600" kern="1200" spc="-38" baseline="0">
                <a:solidFill>
                  <a:schemeClr val="tx1">
                    <a:lumMod val="75000"/>
                    <a:lumOff val="25000"/>
                  </a:schemeClr>
                </a:solidFill>
                <a:latin typeface="Century Gothic" panose="020B0502020202020204" pitchFamily="34" charset="0"/>
                <a:ea typeface="+mj-ea"/>
                <a:cs typeface="+mj-cs"/>
              </a:defRPr>
            </a:lvl1pPr>
          </a:lstStyle>
          <a:p>
            <a:pPr marL="0" marR="0" lvl="0" indent="0" algn="l" defTabSz="685800" rtl="0" eaLnBrk="1" fontAlgn="auto" latinLnBrk="0" hangingPunct="1">
              <a:lnSpc>
                <a:spcPct val="85000"/>
              </a:lnSpc>
              <a:spcBef>
                <a:spcPct val="0"/>
              </a:spcBef>
              <a:spcAft>
                <a:spcPts val="0"/>
              </a:spcAft>
              <a:buClrTx/>
              <a:buSzTx/>
              <a:buFontTx/>
              <a:buNone/>
              <a:tabLst/>
              <a:defRPr/>
            </a:pPr>
            <a:r>
              <a:rPr kumimoji="0" lang="en-US" sz="2000" b="1" i="0" u="none" strike="noStrike" kern="1200" cap="none" spc="-38" normalizeH="0" baseline="0" noProof="0" dirty="0">
                <a:ln>
                  <a:noFill/>
                </a:ln>
                <a:solidFill>
                  <a:prstClr val="black">
                    <a:lumMod val="75000"/>
                    <a:lumOff val="25000"/>
                  </a:prstClr>
                </a:solidFill>
                <a:effectLst/>
                <a:uLnTx/>
                <a:uFillTx/>
                <a:latin typeface="Century Gothic" panose="020B0502020202020204" pitchFamily="34" charset="0"/>
                <a:ea typeface="+mj-ea"/>
                <a:cs typeface="+mj-cs"/>
              </a:rPr>
              <a:t>Staff Recommendation</a:t>
            </a:r>
          </a:p>
          <a:p>
            <a:r>
              <a:rPr lang="en-US" sz="1400" dirty="0">
                <a:solidFill>
                  <a:srgbClr val="297FD5">
                    <a:lumMod val="75000"/>
                  </a:srgbClr>
                </a:solidFill>
              </a:rPr>
              <a:t>Staff recommends the Board direct staff to authorize the CEO/General Manager to execute Amendment 13 to the ICF Jones &amp; Stokes Consulting Agreement for inclusion of design, CEQA compliance, and regulatory assistance associated with the Evans Creek Project and extension of contract duration for an additional two years on behalf of the HCP.</a:t>
            </a:r>
          </a:p>
        </p:txBody>
      </p:sp>
    </p:spTree>
    <p:extLst>
      <p:ext uri="{BB962C8B-B14F-4D97-AF65-F5344CB8AC3E}">
        <p14:creationId xmlns:p14="http://schemas.microsoft.com/office/powerpoint/2010/main" val="10160897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C7792B4-7415-462C-A5C0-CE013E5869A0}"/>
              </a:ext>
            </a:extLst>
          </p:cNvPr>
          <p:cNvSpPr txBox="1">
            <a:spLocks/>
          </p:cNvSpPr>
          <p:nvPr/>
        </p:nvSpPr>
        <p:spPr>
          <a:xfrm>
            <a:off x="822960" y="606643"/>
            <a:ext cx="6644640" cy="1145957"/>
          </a:xfrm>
          <a:prstGeom prst="rect">
            <a:avLst/>
          </a:prstGeom>
        </p:spPr>
        <p:txBody>
          <a:bodyPr vert="horz" lIns="91440" tIns="45720" rIns="91440" bIns="45720" rtlCol="0" anchor="b">
            <a:normAutofit lnSpcReduction="10000"/>
          </a:bodyPr>
          <a:lst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pPr marL="0" marR="0" lvl="0" indent="0" algn="l" defTabSz="685800" rtl="0" eaLnBrk="1" fontAlgn="auto" latinLnBrk="0" hangingPunct="1">
              <a:lnSpc>
                <a:spcPct val="85000"/>
              </a:lnSpc>
              <a:spcBef>
                <a:spcPct val="0"/>
              </a:spcBef>
              <a:spcAft>
                <a:spcPts val="0"/>
              </a:spcAft>
              <a:buClrTx/>
              <a:buSzTx/>
              <a:buFontTx/>
              <a:buNone/>
              <a:tabLst/>
              <a:defRPr/>
            </a:pPr>
            <a:r>
              <a:rPr kumimoji="0" lang="en-US" sz="2800" b="1" i="0" u="none" strike="noStrike" kern="1200" cap="none" spc="-38" normalizeH="0" baseline="0" noProof="0" dirty="0">
                <a:ln>
                  <a:noFill/>
                </a:ln>
                <a:solidFill>
                  <a:prstClr val="black">
                    <a:lumMod val="75000"/>
                    <a:lumOff val="25000"/>
                  </a:prstClr>
                </a:solidFill>
                <a:effectLst/>
                <a:uLnTx/>
                <a:uFillTx/>
                <a:latin typeface="Century Gothic"/>
                <a:ea typeface="+mj-ea"/>
                <a:cs typeface="+mj-cs"/>
              </a:rPr>
              <a:t>Evans Lake Tributary Restoration and Camp Evans Recreation Project Vicinity</a:t>
            </a:r>
          </a:p>
        </p:txBody>
      </p:sp>
      <p:pic>
        <p:nvPicPr>
          <p:cNvPr id="5" name="Content Placeholder 4">
            <a:extLst>
              <a:ext uri="{FF2B5EF4-FFF2-40B4-BE49-F238E27FC236}">
                <a16:creationId xmlns:a16="http://schemas.microsoft.com/office/drawing/2014/main" id="{CEA6D120-3E2A-4298-96D6-1A756C9B3CB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50438" y="2037560"/>
            <a:ext cx="6443123" cy="4297680"/>
          </a:xfrm>
          <a:prstGeom prst="rect">
            <a:avLst/>
          </a:prstGeom>
          <a:ln>
            <a:noFill/>
          </a:ln>
          <a:effectLst>
            <a:softEdge rad="112500"/>
          </a:effectLst>
        </p:spPr>
      </p:pic>
    </p:spTree>
    <p:extLst>
      <p:ext uri="{BB962C8B-B14F-4D97-AF65-F5344CB8AC3E}">
        <p14:creationId xmlns:p14="http://schemas.microsoft.com/office/powerpoint/2010/main" val="28903066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E097188-2282-4C3C-BF2C-94FF46F230E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62816" y="2111059"/>
            <a:ext cx="5443369" cy="4206240"/>
          </a:xfrm>
          <a:prstGeom prst="rect">
            <a:avLst/>
          </a:prstGeom>
          <a:ln>
            <a:noFill/>
          </a:ln>
          <a:effectLst>
            <a:softEdge rad="112500"/>
          </a:effectLst>
        </p:spPr>
      </p:pic>
      <p:sp>
        <p:nvSpPr>
          <p:cNvPr id="4" name="Title 1">
            <a:extLst>
              <a:ext uri="{FF2B5EF4-FFF2-40B4-BE49-F238E27FC236}">
                <a16:creationId xmlns:a16="http://schemas.microsoft.com/office/drawing/2014/main" id="{425078DE-030B-4870-AFDF-269D012619CF}"/>
              </a:ext>
            </a:extLst>
          </p:cNvPr>
          <p:cNvSpPr txBox="1">
            <a:spLocks/>
          </p:cNvSpPr>
          <p:nvPr/>
        </p:nvSpPr>
        <p:spPr>
          <a:xfrm>
            <a:off x="822960" y="606643"/>
            <a:ext cx="6644640" cy="1145957"/>
          </a:xfrm>
          <a:prstGeom prst="rect">
            <a:avLst/>
          </a:prstGeom>
        </p:spPr>
        <p:txBody>
          <a:bodyPr vert="horz" lIns="91440" tIns="45720" rIns="91440" bIns="45720" rtlCol="0" anchor="b">
            <a:normAutofit/>
          </a:bodyPr>
          <a:lst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pPr marL="0" marR="0" lvl="0" indent="0" algn="l" defTabSz="685800" rtl="0" eaLnBrk="1" fontAlgn="auto" latinLnBrk="0" hangingPunct="1">
              <a:lnSpc>
                <a:spcPct val="85000"/>
              </a:lnSpc>
              <a:spcBef>
                <a:spcPct val="0"/>
              </a:spcBef>
              <a:spcAft>
                <a:spcPts val="0"/>
              </a:spcAft>
              <a:buClrTx/>
              <a:buSzTx/>
              <a:buFontTx/>
              <a:buNone/>
              <a:tabLst/>
              <a:defRPr/>
            </a:pPr>
            <a:r>
              <a:rPr kumimoji="0" lang="en-US" sz="2800" b="1" i="0" u="none" strike="noStrike" kern="1200" cap="none" spc="-38" normalizeH="0" baseline="0" noProof="0" dirty="0">
                <a:ln>
                  <a:noFill/>
                </a:ln>
                <a:solidFill>
                  <a:prstClr val="black">
                    <a:lumMod val="75000"/>
                    <a:lumOff val="25000"/>
                  </a:prstClr>
                </a:solidFill>
                <a:effectLst/>
                <a:uLnTx/>
                <a:uFillTx/>
                <a:latin typeface="Century Gothic"/>
                <a:ea typeface="+mj-ea"/>
                <a:cs typeface="+mj-cs"/>
              </a:rPr>
              <a:t>Project Location</a:t>
            </a:r>
          </a:p>
        </p:txBody>
      </p:sp>
    </p:spTree>
    <p:extLst>
      <p:ext uri="{BB962C8B-B14F-4D97-AF65-F5344CB8AC3E}">
        <p14:creationId xmlns:p14="http://schemas.microsoft.com/office/powerpoint/2010/main" val="22674631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82010A-A168-420E-8BE8-764D7D22E7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42" y="3147817"/>
            <a:ext cx="9039089" cy="3200400"/>
          </a:xfrm>
          <a:prstGeom prst="rect">
            <a:avLst/>
          </a:prstGeom>
        </p:spPr>
      </p:pic>
      <p:sp>
        <p:nvSpPr>
          <p:cNvPr id="6" name="Title 1">
            <a:extLst>
              <a:ext uri="{FF2B5EF4-FFF2-40B4-BE49-F238E27FC236}">
                <a16:creationId xmlns:a16="http://schemas.microsoft.com/office/drawing/2014/main" id="{B2DE3CE3-FC3E-4CF3-B07A-DC17E7095CB2}"/>
              </a:ext>
            </a:extLst>
          </p:cNvPr>
          <p:cNvSpPr txBox="1">
            <a:spLocks/>
          </p:cNvSpPr>
          <p:nvPr/>
        </p:nvSpPr>
        <p:spPr>
          <a:xfrm>
            <a:off x="822960" y="606643"/>
            <a:ext cx="6644640" cy="1145957"/>
          </a:xfrm>
          <a:prstGeom prst="rect">
            <a:avLst/>
          </a:prstGeom>
        </p:spPr>
        <p:txBody>
          <a:bodyPr vert="horz" lIns="91440" tIns="45720" rIns="91440" bIns="45720" rtlCol="0" anchor="b">
            <a:normAutofit lnSpcReduction="10000"/>
          </a:bodyPr>
          <a:lst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pPr marL="0" marR="0" lvl="0" indent="0" algn="l" defTabSz="685800" rtl="0" eaLnBrk="1" fontAlgn="auto" latinLnBrk="0" hangingPunct="1">
              <a:lnSpc>
                <a:spcPct val="85000"/>
              </a:lnSpc>
              <a:spcBef>
                <a:spcPct val="0"/>
              </a:spcBef>
              <a:spcAft>
                <a:spcPts val="0"/>
              </a:spcAft>
              <a:buClrTx/>
              <a:buSzTx/>
              <a:buFontTx/>
              <a:buNone/>
              <a:tabLst/>
              <a:defRPr/>
            </a:pPr>
            <a:r>
              <a:rPr kumimoji="0" lang="en-US" sz="2800" b="1" i="0" u="none" strike="noStrike" kern="1200" cap="none" spc="-38" normalizeH="0" baseline="0" noProof="0" dirty="0">
                <a:ln>
                  <a:noFill/>
                </a:ln>
                <a:solidFill>
                  <a:prstClr val="black">
                    <a:lumMod val="75000"/>
                    <a:lumOff val="25000"/>
                  </a:prstClr>
                </a:solidFill>
                <a:effectLst/>
                <a:uLnTx/>
                <a:uFillTx/>
                <a:latin typeface="Century Gothic"/>
                <a:ea typeface="+mj-ea"/>
                <a:cs typeface="+mj-cs"/>
              </a:rPr>
              <a:t>Evans Lake Tributary Restoration and Camp Evans Recreation Project Timeline</a:t>
            </a:r>
          </a:p>
        </p:txBody>
      </p:sp>
      <p:pic>
        <p:nvPicPr>
          <p:cNvPr id="10" name="Picture 9">
            <a:extLst>
              <a:ext uri="{FF2B5EF4-FFF2-40B4-BE49-F238E27FC236}">
                <a16:creationId xmlns:a16="http://schemas.microsoft.com/office/drawing/2014/main" id="{01ED4979-805B-46B4-9B67-ADEE39C69D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385" y="2136099"/>
            <a:ext cx="2315619" cy="1737360"/>
          </a:xfrm>
          <a:prstGeom prst="rect">
            <a:avLst/>
          </a:prstGeom>
          <a:ln>
            <a:noFill/>
          </a:ln>
          <a:effectLst>
            <a:softEdge rad="112500"/>
          </a:effectLst>
        </p:spPr>
      </p:pic>
      <p:sp>
        <p:nvSpPr>
          <p:cNvPr id="11" name="TextBox 10">
            <a:extLst>
              <a:ext uri="{FF2B5EF4-FFF2-40B4-BE49-F238E27FC236}">
                <a16:creationId xmlns:a16="http://schemas.microsoft.com/office/drawing/2014/main" id="{5116012B-C42F-4EEC-852F-205BD23211DC}"/>
              </a:ext>
            </a:extLst>
          </p:cNvPr>
          <p:cNvSpPr txBox="1"/>
          <p:nvPr/>
        </p:nvSpPr>
        <p:spPr>
          <a:xfrm rot="16200000">
            <a:off x="-328592" y="3036825"/>
            <a:ext cx="1014840"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Gill Sans MT"/>
                <a:ea typeface="+mn-ea"/>
                <a:cs typeface="+mn-cs"/>
              </a:rPr>
              <a:t>August 2, 2018</a:t>
            </a:r>
          </a:p>
        </p:txBody>
      </p:sp>
      <p:pic>
        <p:nvPicPr>
          <p:cNvPr id="13" name="Picture 12">
            <a:extLst>
              <a:ext uri="{FF2B5EF4-FFF2-40B4-BE49-F238E27FC236}">
                <a16:creationId xmlns:a16="http://schemas.microsoft.com/office/drawing/2014/main" id="{1FF3A7D3-D5B1-48DA-B49F-35EF7DB98F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4793" y="2146418"/>
            <a:ext cx="2316480" cy="1737360"/>
          </a:xfrm>
          <a:prstGeom prst="rect">
            <a:avLst/>
          </a:prstGeom>
          <a:ln>
            <a:noFill/>
          </a:ln>
          <a:effectLst>
            <a:softEdge rad="112500"/>
          </a:effectLst>
        </p:spPr>
      </p:pic>
      <p:sp>
        <p:nvSpPr>
          <p:cNvPr id="15" name="TextBox 14">
            <a:extLst>
              <a:ext uri="{FF2B5EF4-FFF2-40B4-BE49-F238E27FC236}">
                <a16:creationId xmlns:a16="http://schemas.microsoft.com/office/drawing/2014/main" id="{C10C68DA-5D42-4652-A06D-740D799CF291}"/>
              </a:ext>
            </a:extLst>
          </p:cNvPr>
          <p:cNvSpPr txBox="1"/>
          <p:nvPr/>
        </p:nvSpPr>
        <p:spPr>
          <a:xfrm rot="16200000">
            <a:off x="1922191" y="2902297"/>
            <a:ext cx="1244547"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Gill Sans MT"/>
                <a:ea typeface="+mn-ea"/>
                <a:cs typeface="+mn-cs"/>
              </a:rPr>
              <a:t>November 1, 2019</a:t>
            </a:r>
          </a:p>
        </p:txBody>
      </p:sp>
    </p:spTree>
    <p:extLst>
      <p:ext uri="{BB962C8B-B14F-4D97-AF65-F5344CB8AC3E}">
        <p14:creationId xmlns:p14="http://schemas.microsoft.com/office/powerpoint/2010/main" val="2684923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A84C38-EDA5-4F22-BE8F-42450B424639}"/>
              </a:ext>
            </a:extLst>
          </p:cNvPr>
          <p:cNvSpPr>
            <a:spLocks noGrp="1"/>
          </p:cNvSpPr>
          <p:nvPr>
            <p:ph idx="1"/>
          </p:nvPr>
        </p:nvSpPr>
        <p:spPr>
          <a:xfrm>
            <a:off x="2175667" y="2323818"/>
            <a:ext cx="1912683" cy="3740277"/>
          </a:xfrm>
        </p:spPr>
        <p:txBody>
          <a:bodyPr/>
          <a:lstStyle/>
          <a:p>
            <a:r>
              <a:rPr lang="en-US" dirty="0"/>
              <a:t>Project Elements</a:t>
            </a:r>
          </a:p>
          <a:p>
            <a:pPr lvl="1"/>
            <a:r>
              <a:rPr lang="en-US" dirty="0"/>
              <a:t>Restoration</a:t>
            </a:r>
          </a:p>
          <a:p>
            <a:pPr lvl="2"/>
            <a:r>
              <a:rPr lang="en-US" dirty="0"/>
              <a:t>Aquatic</a:t>
            </a:r>
          </a:p>
          <a:p>
            <a:pPr lvl="2"/>
            <a:r>
              <a:rPr lang="en-US" dirty="0"/>
              <a:t>Riparian</a:t>
            </a:r>
          </a:p>
          <a:p>
            <a:pPr lvl="2"/>
            <a:r>
              <a:rPr lang="en-US" dirty="0"/>
              <a:t>Upland</a:t>
            </a:r>
          </a:p>
          <a:p>
            <a:pPr lvl="1"/>
            <a:r>
              <a:rPr lang="en-US" dirty="0"/>
              <a:t>Recreation</a:t>
            </a:r>
          </a:p>
          <a:p>
            <a:pPr lvl="2"/>
            <a:r>
              <a:rPr lang="en-US" dirty="0"/>
              <a:t>Wildlife Viewing</a:t>
            </a:r>
          </a:p>
          <a:p>
            <a:pPr lvl="2"/>
            <a:r>
              <a:rPr lang="en-US" dirty="0"/>
              <a:t>Trails</a:t>
            </a:r>
          </a:p>
          <a:p>
            <a:pPr lvl="2"/>
            <a:r>
              <a:rPr lang="en-US" dirty="0"/>
              <a:t>Challenge Course</a:t>
            </a:r>
          </a:p>
          <a:p>
            <a:pPr lvl="2"/>
            <a:r>
              <a:rPr lang="en-US" dirty="0"/>
              <a:t>Picnic</a:t>
            </a:r>
          </a:p>
          <a:p>
            <a:pPr lvl="2"/>
            <a:r>
              <a:rPr lang="en-US" dirty="0"/>
              <a:t>Scout Camping</a:t>
            </a:r>
          </a:p>
          <a:p>
            <a:pPr lvl="2"/>
            <a:r>
              <a:rPr lang="en-US" dirty="0"/>
              <a:t>Archery</a:t>
            </a:r>
          </a:p>
          <a:p>
            <a:pPr lvl="1"/>
            <a:r>
              <a:rPr lang="en-US" dirty="0"/>
              <a:t>Community Garden</a:t>
            </a:r>
          </a:p>
          <a:p>
            <a:pPr lvl="1"/>
            <a:r>
              <a:rPr lang="en-US" dirty="0"/>
              <a:t>Education</a:t>
            </a:r>
          </a:p>
          <a:p>
            <a:pPr lvl="2"/>
            <a:r>
              <a:rPr lang="en-US" dirty="0"/>
              <a:t>Nature Pavilion</a:t>
            </a:r>
          </a:p>
          <a:p>
            <a:pPr lvl="2"/>
            <a:r>
              <a:rPr lang="en-US" dirty="0"/>
              <a:t>Interpretive Signage</a:t>
            </a:r>
          </a:p>
        </p:txBody>
      </p:sp>
      <p:sp>
        <p:nvSpPr>
          <p:cNvPr id="3" name="Title 1">
            <a:extLst>
              <a:ext uri="{FF2B5EF4-FFF2-40B4-BE49-F238E27FC236}">
                <a16:creationId xmlns:a16="http://schemas.microsoft.com/office/drawing/2014/main" id="{ADD75777-B924-498E-9DA8-68834EF454C1}"/>
              </a:ext>
            </a:extLst>
          </p:cNvPr>
          <p:cNvSpPr txBox="1">
            <a:spLocks/>
          </p:cNvSpPr>
          <p:nvPr/>
        </p:nvSpPr>
        <p:spPr>
          <a:xfrm>
            <a:off x="822960" y="606643"/>
            <a:ext cx="6644640" cy="1145957"/>
          </a:xfrm>
          <a:prstGeom prst="rect">
            <a:avLst/>
          </a:prstGeom>
        </p:spPr>
        <p:txBody>
          <a:bodyPr vert="horz" lIns="91440" tIns="45720" rIns="91440" bIns="45720" rtlCol="0" anchor="b">
            <a:normAutofit/>
          </a:bodyPr>
          <a:lst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pPr marL="0" marR="0" lvl="0" indent="0" algn="l" defTabSz="685800" rtl="0" eaLnBrk="1" fontAlgn="auto" latinLnBrk="0" hangingPunct="1">
              <a:lnSpc>
                <a:spcPct val="85000"/>
              </a:lnSpc>
              <a:spcBef>
                <a:spcPct val="0"/>
              </a:spcBef>
              <a:spcAft>
                <a:spcPts val="0"/>
              </a:spcAft>
              <a:buClrTx/>
              <a:buSzTx/>
              <a:buFontTx/>
              <a:buNone/>
              <a:tabLst/>
              <a:defRPr/>
            </a:pPr>
            <a:r>
              <a:rPr kumimoji="0" lang="en-US" sz="2800" b="1" i="0" u="none" strike="noStrike" kern="1200" cap="none" spc="-38" normalizeH="0" baseline="0" noProof="0" dirty="0">
                <a:ln>
                  <a:noFill/>
                </a:ln>
                <a:solidFill>
                  <a:prstClr val="black">
                    <a:lumMod val="75000"/>
                    <a:lumOff val="25000"/>
                  </a:prstClr>
                </a:solidFill>
                <a:effectLst/>
                <a:uLnTx/>
                <a:uFillTx/>
                <a:latin typeface="Century Gothic"/>
                <a:ea typeface="+mj-ea"/>
                <a:cs typeface="+mj-cs"/>
              </a:rPr>
              <a:t>Conceptual Designs and Project Elements</a:t>
            </a:r>
          </a:p>
        </p:txBody>
      </p:sp>
      <p:pic>
        <p:nvPicPr>
          <p:cNvPr id="4" name="Content Placeholder 9">
            <a:extLst>
              <a:ext uri="{FF2B5EF4-FFF2-40B4-BE49-F238E27FC236}">
                <a16:creationId xmlns:a16="http://schemas.microsoft.com/office/drawing/2014/main" id="{1C28A7B9-153D-421C-82BB-82584385D15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151" t="12826" r="16414" b="14593"/>
          <a:stretch/>
        </p:blipFill>
        <p:spPr>
          <a:xfrm>
            <a:off x="4727672" y="2045117"/>
            <a:ext cx="3085513" cy="4297680"/>
          </a:xfrm>
          <a:prstGeom prst="rect">
            <a:avLst/>
          </a:prstGeom>
          <a:ln>
            <a:noFill/>
          </a:ln>
          <a:effectLst>
            <a:softEdge rad="112500"/>
          </a:effectLst>
        </p:spPr>
      </p:pic>
    </p:spTree>
    <p:extLst>
      <p:ext uri="{BB962C8B-B14F-4D97-AF65-F5344CB8AC3E}">
        <p14:creationId xmlns:p14="http://schemas.microsoft.com/office/powerpoint/2010/main" val="21108802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79A8EE-E667-4515-90E8-5EBC477C7360}"/>
              </a:ext>
            </a:extLst>
          </p:cNvPr>
          <p:cNvSpPr>
            <a:spLocks noGrp="1"/>
          </p:cNvSpPr>
          <p:nvPr>
            <p:ph idx="1"/>
          </p:nvPr>
        </p:nvSpPr>
        <p:spPr>
          <a:xfrm>
            <a:off x="822960" y="2133095"/>
            <a:ext cx="4670997" cy="4178717"/>
          </a:xfrm>
        </p:spPr>
        <p:txBody>
          <a:bodyPr>
            <a:normAutofit fontScale="85000" lnSpcReduction="20000"/>
          </a:bodyPr>
          <a:lstStyle/>
          <a:p>
            <a:r>
              <a:rPr lang="en-US" dirty="0"/>
              <a:t>Task 1 Project Management</a:t>
            </a:r>
          </a:p>
          <a:p>
            <a:r>
              <a:rPr lang="en-US" dirty="0"/>
              <a:t>Task 2 Final Design</a:t>
            </a:r>
          </a:p>
          <a:p>
            <a:pPr lvl="1"/>
            <a:r>
              <a:rPr lang="en-US" dirty="0"/>
              <a:t>Field topography survey</a:t>
            </a:r>
          </a:p>
          <a:p>
            <a:pPr lvl="1"/>
            <a:r>
              <a:rPr lang="en-US" dirty="0"/>
              <a:t>Hydrology, Hydraulic and Sediment Transport Analysis</a:t>
            </a:r>
          </a:p>
          <a:p>
            <a:pPr lvl="1"/>
            <a:r>
              <a:rPr lang="en-US" dirty="0"/>
              <a:t>Tree Inventory</a:t>
            </a:r>
          </a:p>
          <a:p>
            <a:pPr lvl="1"/>
            <a:r>
              <a:rPr lang="en-US" dirty="0"/>
              <a:t>Basis of Design Report</a:t>
            </a:r>
          </a:p>
          <a:p>
            <a:pPr lvl="1"/>
            <a:r>
              <a:rPr lang="en-US" dirty="0"/>
              <a:t>30%, 60%, 90% and 100% Plans and Specifications</a:t>
            </a:r>
          </a:p>
          <a:p>
            <a:pPr lvl="1"/>
            <a:r>
              <a:rPr lang="en-US" dirty="0"/>
              <a:t>As-Built Drawings</a:t>
            </a:r>
          </a:p>
          <a:p>
            <a:r>
              <a:rPr lang="en-US" sz="1650" dirty="0"/>
              <a:t>Task 3 Bidding and Contractor Selection</a:t>
            </a:r>
          </a:p>
          <a:p>
            <a:r>
              <a:rPr lang="en-US" sz="1650" dirty="0"/>
              <a:t>Task 4 CEQA Compliance</a:t>
            </a:r>
          </a:p>
          <a:p>
            <a:pPr lvl="1"/>
            <a:r>
              <a:rPr lang="en-US" dirty="0"/>
              <a:t>Prepare Draft and Final EIR Addendum</a:t>
            </a:r>
          </a:p>
          <a:p>
            <a:pPr lvl="1"/>
            <a:r>
              <a:rPr lang="en-US" dirty="0"/>
              <a:t>Technical Evaluations: Cultural and Paleontological Resources</a:t>
            </a:r>
          </a:p>
          <a:p>
            <a:r>
              <a:rPr lang="en-US" sz="1650" dirty="0"/>
              <a:t>Task 5 Seed and Plant Material Procurement</a:t>
            </a:r>
          </a:p>
          <a:p>
            <a:r>
              <a:rPr lang="en-US" sz="1650" dirty="0"/>
              <a:t>Task 6 Permitting Support</a:t>
            </a:r>
          </a:p>
          <a:p>
            <a:r>
              <a:rPr lang="en-US" sz="1500" dirty="0"/>
              <a:t>Task 7 As-Needed Design Support</a:t>
            </a:r>
          </a:p>
          <a:p>
            <a:pPr lvl="1"/>
            <a:r>
              <a:rPr lang="en-US" dirty="0"/>
              <a:t>Coordination with City of Riverside designers</a:t>
            </a:r>
          </a:p>
          <a:p>
            <a:r>
              <a:rPr lang="en-US" sz="1650" dirty="0"/>
              <a:t>Task 8 ICF Internal Program Management</a:t>
            </a:r>
          </a:p>
          <a:p>
            <a:r>
              <a:rPr lang="en-US" sz="1650" dirty="0"/>
              <a:t>Increases Contract Duration for an Additional 2 Years</a:t>
            </a:r>
          </a:p>
          <a:p>
            <a:pPr marL="150876" lvl="1" indent="0">
              <a:buNone/>
            </a:pPr>
            <a:endParaRPr lang="en-US" dirty="0"/>
          </a:p>
        </p:txBody>
      </p:sp>
      <p:sp>
        <p:nvSpPr>
          <p:cNvPr id="3" name="Title 1">
            <a:extLst>
              <a:ext uri="{FF2B5EF4-FFF2-40B4-BE49-F238E27FC236}">
                <a16:creationId xmlns:a16="http://schemas.microsoft.com/office/drawing/2014/main" id="{3D8ADEEE-2908-4D37-81C9-677C8AF24EB5}"/>
              </a:ext>
            </a:extLst>
          </p:cNvPr>
          <p:cNvSpPr txBox="1">
            <a:spLocks/>
          </p:cNvSpPr>
          <p:nvPr/>
        </p:nvSpPr>
        <p:spPr>
          <a:xfrm>
            <a:off x="822960" y="606643"/>
            <a:ext cx="6644640" cy="1145957"/>
          </a:xfrm>
          <a:prstGeom prst="rect">
            <a:avLst/>
          </a:prstGeom>
        </p:spPr>
        <p:txBody>
          <a:bodyPr vert="horz" lIns="91440" tIns="45720" rIns="91440" bIns="45720" rtlCol="0" anchor="b">
            <a:normAutofit/>
          </a:bodyPr>
          <a:lst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pPr marL="0" marR="0" lvl="0" indent="0" algn="l" defTabSz="685800" rtl="0" eaLnBrk="1" fontAlgn="auto" latinLnBrk="0" hangingPunct="1">
              <a:lnSpc>
                <a:spcPct val="85000"/>
              </a:lnSpc>
              <a:spcBef>
                <a:spcPct val="0"/>
              </a:spcBef>
              <a:spcAft>
                <a:spcPts val="0"/>
              </a:spcAft>
              <a:buClrTx/>
              <a:buSzTx/>
              <a:buFontTx/>
              <a:buNone/>
              <a:tabLst/>
              <a:defRPr/>
            </a:pPr>
            <a:r>
              <a:rPr kumimoji="0" lang="en-US" sz="2800" b="1" i="0" u="none" strike="noStrike" kern="1200" cap="none" spc="-38" normalizeH="0" baseline="0" noProof="0" dirty="0">
                <a:ln>
                  <a:noFill/>
                </a:ln>
                <a:solidFill>
                  <a:prstClr val="black">
                    <a:lumMod val="75000"/>
                    <a:lumOff val="25000"/>
                  </a:prstClr>
                </a:solidFill>
                <a:effectLst/>
                <a:uLnTx/>
                <a:uFillTx/>
                <a:latin typeface="Century Gothic"/>
                <a:ea typeface="+mj-ea"/>
                <a:cs typeface="+mj-cs"/>
              </a:rPr>
              <a:t>Amendment 13 Scope of Work</a:t>
            </a:r>
          </a:p>
        </p:txBody>
      </p:sp>
      <p:pic>
        <p:nvPicPr>
          <p:cNvPr id="7" name="Picture 6">
            <a:extLst>
              <a:ext uri="{FF2B5EF4-FFF2-40B4-BE49-F238E27FC236}">
                <a16:creationId xmlns:a16="http://schemas.microsoft.com/office/drawing/2014/main" id="{E36028C0-A12F-4C9B-877E-67FE4BA070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175240" y="2688915"/>
            <a:ext cx="4023360" cy="3017520"/>
          </a:xfrm>
          <a:prstGeom prst="rect">
            <a:avLst/>
          </a:prstGeom>
          <a:ln>
            <a:noFill/>
          </a:ln>
          <a:effectLst>
            <a:softEdge rad="112500"/>
          </a:effectLst>
        </p:spPr>
      </p:pic>
    </p:spTree>
    <p:extLst>
      <p:ext uri="{BB962C8B-B14F-4D97-AF65-F5344CB8AC3E}">
        <p14:creationId xmlns:p14="http://schemas.microsoft.com/office/powerpoint/2010/main" val="9124071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2A55F1-1B68-4AE1-A461-FCBF7299A943}"/>
              </a:ext>
            </a:extLst>
          </p:cNvPr>
          <p:cNvSpPr>
            <a:spLocks noGrp="1"/>
          </p:cNvSpPr>
          <p:nvPr>
            <p:ph idx="1"/>
          </p:nvPr>
        </p:nvSpPr>
        <p:spPr>
          <a:xfrm>
            <a:off x="2342299" y="2155767"/>
            <a:ext cx="4459400" cy="4023360"/>
          </a:xfrm>
        </p:spPr>
        <p:txBody>
          <a:bodyPr/>
          <a:lstStyle/>
          <a:p>
            <a:pPr lvl="1"/>
            <a:r>
              <a:rPr lang="en-US" dirty="0"/>
              <a:t>Included in FY 2020/2021 Budget Line 6780</a:t>
            </a:r>
          </a:p>
          <a:p>
            <a:pPr lvl="1"/>
            <a:r>
              <a:rPr lang="en-US" dirty="0"/>
              <a:t>Subject to HCP Partner Cost Share</a:t>
            </a:r>
          </a:p>
          <a:p>
            <a:pPr lvl="1"/>
            <a:r>
              <a:rPr lang="en-US" dirty="0"/>
              <a:t>Cost will be applied to Prop 1 Grant match requirement</a:t>
            </a:r>
          </a:p>
        </p:txBody>
      </p:sp>
      <p:sp>
        <p:nvSpPr>
          <p:cNvPr id="3" name="Title 1">
            <a:extLst>
              <a:ext uri="{FF2B5EF4-FFF2-40B4-BE49-F238E27FC236}">
                <a16:creationId xmlns:a16="http://schemas.microsoft.com/office/drawing/2014/main" id="{9FA2B4DE-5632-4036-BEEB-07D475DDBB2E}"/>
              </a:ext>
            </a:extLst>
          </p:cNvPr>
          <p:cNvSpPr txBox="1">
            <a:spLocks/>
          </p:cNvSpPr>
          <p:nvPr/>
        </p:nvSpPr>
        <p:spPr>
          <a:xfrm>
            <a:off x="822960" y="606643"/>
            <a:ext cx="6644640" cy="1145957"/>
          </a:xfrm>
          <a:prstGeom prst="rect">
            <a:avLst/>
          </a:prstGeom>
        </p:spPr>
        <p:txBody>
          <a:bodyPr vert="horz" lIns="91440" tIns="45720" rIns="91440" bIns="45720" rtlCol="0" anchor="b">
            <a:normAutofit/>
          </a:bodyPr>
          <a:lst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pPr marL="0" marR="0" lvl="0" indent="0" algn="l" defTabSz="685800" rtl="0" eaLnBrk="1" fontAlgn="auto" latinLnBrk="0" hangingPunct="1">
              <a:lnSpc>
                <a:spcPct val="85000"/>
              </a:lnSpc>
              <a:spcBef>
                <a:spcPct val="0"/>
              </a:spcBef>
              <a:spcAft>
                <a:spcPts val="0"/>
              </a:spcAft>
              <a:buClrTx/>
              <a:buSzTx/>
              <a:buFontTx/>
              <a:buNone/>
              <a:tabLst/>
              <a:defRPr/>
            </a:pPr>
            <a:r>
              <a:rPr kumimoji="0" lang="en-US" sz="2800" b="1" i="0" u="none" strike="noStrike" kern="1200" cap="none" spc="-38" normalizeH="0" baseline="0" noProof="0" dirty="0">
                <a:ln>
                  <a:noFill/>
                </a:ln>
                <a:solidFill>
                  <a:prstClr val="black">
                    <a:lumMod val="75000"/>
                    <a:lumOff val="25000"/>
                  </a:prstClr>
                </a:solidFill>
                <a:effectLst/>
                <a:uLnTx/>
                <a:uFillTx/>
                <a:latin typeface="Century Gothic"/>
                <a:ea typeface="+mj-ea"/>
                <a:cs typeface="+mj-cs"/>
              </a:rPr>
              <a:t>Fiscal Impact</a:t>
            </a:r>
          </a:p>
        </p:txBody>
      </p:sp>
      <p:graphicFrame>
        <p:nvGraphicFramePr>
          <p:cNvPr id="5" name="Table 4">
            <a:extLst>
              <a:ext uri="{FF2B5EF4-FFF2-40B4-BE49-F238E27FC236}">
                <a16:creationId xmlns:a16="http://schemas.microsoft.com/office/drawing/2014/main" id="{9B9E00FE-7A0D-420A-AE74-A23EEDC15BCC}"/>
              </a:ext>
            </a:extLst>
          </p:cNvPr>
          <p:cNvGraphicFramePr>
            <a:graphicFrameLocks noGrp="1"/>
          </p:cNvGraphicFramePr>
          <p:nvPr>
            <p:extLst/>
          </p:nvPr>
        </p:nvGraphicFramePr>
        <p:xfrm>
          <a:off x="1425759" y="3067102"/>
          <a:ext cx="6096000" cy="1483360"/>
        </p:xfrm>
        <a:graphic>
          <a:graphicData uri="http://schemas.openxmlformats.org/drawingml/2006/table">
            <a:tbl>
              <a:tblPr firstRow="1" bandRow="1">
                <a:tableStyleId>{5C22544A-7EE6-4342-B048-85BDC9FD1C3A}</a:tableStyleId>
              </a:tblPr>
              <a:tblGrid>
                <a:gridCol w="3357838">
                  <a:extLst>
                    <a:ext uri="{9D8B030D-6E8A-4147-A177-3AD203B41FA5}">
                      <a16:colId xmlns:a16="http://schemas.microsoft.com/office/drawing/2014/main" val="3856252274"/>
                    </a:ext>
                  </a:extLst>
                </a:gridCol>
                <a:gridCol w="2738162">
                  <a:extLst>
                    <a:ext uri="{9D8B030D-6E8A-4147-A177-3AD203B41FA5}">
                      <a16:colId xmlns:a16="http://schemas.microsoft.com/office/drawing/2014/main" val="3739802679"/>
                    </a:ext>
                  </a:extLst>
                </a:gridCol>
              </a:tblGrid>
              <a:tr h="370840">
                <a:tc>
                  <a:txBody>
                    <a:bodyPr/>
                    <a:lstStyle/>
                    <a:p>
                      <a:r>
                        <a:rPr lang="en-US" dirty="0"/>
                        <a:t>Cost Description</a:t>
                      </a:r>
                    </a:p>
                  </a:txBody>
                  <a:tcPr/>
                </a:tc>
                <a:tc>
                  <a:txBody>
                    <a:bodyPr/>
                    <a:lstStyle/>
                    <a:p>
                      <a:r>
                        <a:rPr lang="en-US" dirty="0"/>
                        <a:t>Dollars</a:t>
                      </a:r>
                    </a:p>
                  </a:txBody>
                  <a:tcPr/>
                </a:tc>
                <a:extLst>
                  <a:ext uri="{0D108BD9-81ED-4DB2-BD59-A6C34878D82A}">
                    <a16:rowId xmlns:a16="http://schemas.microsoft.com/office/drawing/2014/main" val="3589115949"/>
                  </a:ext>
                </a:extLst>
              </a:tr>
              <a:tr h="370840">
                <a:tc>
                  <a:txBody>
                    <a:bodyPr/>
                    <a:lstStyle/>
                    <a:p>
                      <a:r>
                        <a:rPr lang="en-US" dirty="0"/>
                        <a:t>Overall Cost for ICF Amendment 13</a:t>
                      </a:r>
                    </a:p>
                  </a:txBody>
                  <a:tcPr/>
                </a:tc>
                <a:tc>
                  <a:txBody>
                    <a:bodyPr/>
                    <a:lstStyle/>
                    <a:p>
                      <a:r>
                        <a:rPr lang="en-US" dirty="0"/>
                        <a:t>$926,361.53</a:t>
                      </a:r>
                    </a:p>
                  </a:txBody>
                  <a:tcPr/>
                </a:tc>
                <a:extLst>
                  <a:ext uri="{0D108BD9-81ED-4DB2-BD59-A6C34878D82A}">
                    <a16:rowId xmlns:a16="http://schemas.microsoft.com/office/drawing/2014/main" val="1219692659"/>
                  </a:ext>
                </a:extLst>
              </a:tr>
              <a:tr h="370840">
                <a:tc>
                  <a:txBody>
                    <a:bodyPr/>
                    <a:lstStyle/>
                    <a:p>
                      <a:r>
                        <a:rPr lang="en-US" dirty="0"/>
                        <a:t>HCP Cost Paid By Funding Partners (60%)</a:t>
                      </a:r>
                    </a:p>
                  </a:txBody>
                  <a:tcPr/>
                </a:tc>
                <a:tc>
                  <a:txBody>
                    <a:bodyPr/>
                    <a:lstStyle/>
                    <a:p>
                      <a:r>
                        <a:rPr lang="en-US" dirty="0"/>
                        <a:t>$555,816.92</a:t>
                      </a:r>
                    </a:p>
                  </a:txBody>
                  <a:tcPr/>
                </a:tc>
                <a:extLst>
                  <a:ext uri="{0D108BD9-81ED-4DB2-BD59-A6C34878D82A}">
                    <a16:rowId xmlns:a16="http://schemas.microsoft.com/office/drawing/2014/main" val="1450646633"/>
                  </a:ext>
                </a:extLst>
              </a:tr>
              <a:tr h="370840">
                <a:tc>
                  <a:txBody>
                    <a:bodyPr/>
                    <a:lstStyle/>
                    <a:p>
                      <a:r>
                        <a:rPr lang="en-US" dirty="0"/>
                        <a:t>Valley District’s Cost (40%)</a:t>
                      </a:r>
                    </a:p>
                  </a:txBody>
                  <a:tcPr/>
                </a:tc>
                <a:tc>
                  <a:txBody>
                    <a:bodyPr/>
                    <a:lstStyle/>
                    <a:p>
                      <a:r>
                        <a:rPr lang="en-US" dirty="0"/>
                        <a:t>$370,544.61</a:t>
                      </a:r>
                    </a:p>
                  </a:txBody>
                  <a:tcPr/>
                </a:tc>
                <a:extLst>
                  <a:ext uri="{0D108BD9-81ED-4DB2-BD59-A6C34878D82A}">
                    <a16:rowId xmlns:a16="http://schemas.microsoft.com/office/drawing/2014/main" val="1896340289"/>
                  </a:ext>
                </a:extLst>
              </a:tr>
            </a:tbl>
          </a:graphicData>
        </a:graphic>
      </p:graphicFrame>
      <p:pic>
        <p:nvPicPr>
          <p:cNvPr id="6" name="Picture 5">
            <a:extLst>
              <a:ext uri="{FF2B5EF4-FFF2-40B4-BE49-F238E27FC236}">
                <a16:creationId xmlns:a16="http://schemas.microsoft.com/office/drawing/2014/main" id="{86741E6F-DD72-4EB1-A285-49ADE1F158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2865" b="13388"/>
          <a:stretch/>
        </p:blipFill>
        <p:spPr>
          <a:xfrm>
            <a:off x="2163126" y="4605437"/>
            <a:ext cx="4817747" cy="1645920"/>
          </a:xfrm>
          <a:prstGeom prst="rect">
            <a:avLst/>
          </a:prstGeom>
        </p:spPr>
      </p:pic>
    </p:spTree>
    <p:extLst>
      <p:ext uri="{BB962C8B-B14F-4D97-AF65-F5344CB8AC3E}">
        <p14:creationId xmlns:p14="http://schemas.microsoft.com/office/powerpoint/2010/main" val="14181224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960" y="606643"/>
            <a:ext cx="2910303" cy="1450757"/>
          </a:xfrm>
        </p:spPr>
        <p:txBody>
          <a:bodyPr>
            <a:normAutofit/>
          </a:bodyPr>
          <a:lstStyle/>
          <a:p>
            <a:r>
              <a:rPr lang="en-US" sz="2400" b="1" dirty="0"/>
              <a:t>Board Motion &amp; Roll Call Vote</a:t>
            </a:r>
          </a:p>
        </p:txBody>
      </p:sp>
      <p:cxnSp>
        <p:nvCxnSpPr>
          <p:cNvPr id="19" name="Straight Connector 18">
            <a:extLst>
              <a:ext uri="{FF2B5EF4-FFF2-40B4-BE49-F238E27FC236}">
                <a16:creationId xmlns:a16="http://schemas.microsoft.com/office/drawing/2014/main" id="{628F40BB-B167-44BE-92A4-2A2475EE727D}"/>
              </a:ext>
            </a:extLst>
          </p:cNvPr>
          <p:cNvCxnSpPr>
            <a:cxnSpLocks/>
          </p:cNvCxnSpPr>
          <p:nvPr/>
        </p:nvCxnSpPr>
        <p:spPr>
          <a:xfrm flipV="1">
            <a:off x="3200400" y="1005838"/>
            <a:ext cx="0" cy="9753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itle 1"/>
          <p:cNvSpPr txBox="1">
            <a:spLocks/>
          </p:cNvSpPr>
          <p:nvPr/>
        </p:nvSpPr>
        <p:spPr>
          <a:xfrm>
            <a:off x="3276600" y="596747"/>
            <a:ext cx="5257800" cy="1450757"/>
          </a:xfrm>
          <a:prstGeom prst="rect">
            <a:avLst/>
          </a:prstGeom>
        </p:spPr>
        <p:txBody>
          <a:bodyPr vert="horz" lIns="91440" tIns="45720" rIns="91440" bIns="45720" rtlCol="0" anchor="b">
            <a:normAutofit/>
          </a:bodyPr>
          <a:lstStyle>
            <a:lvl1pPr marL="0" algn="l" defTabSz="685800" rtl="0" eaLnBrk="1" latinLnBrk="0" hangingPunct="1">
              <a:lnSpc>
                <a:spcPct val="85000"/>
              </a:lnSpc>
              <a:spcBef>
                <a:spcPct val="0"/>
              </a:spcBef>
              <a:buNone/>
              <a:defRPr sz="3600" kern="1200" spc="-38" baseline="0">
                <a:solidFill>
                  <a:schemeClr val="tx1">
                    <a:lumMod val="75000"/>
                    <a:lumOff val="25000"/>
                  </a:schemeClr>
                </a:solidFill>
                <a:latin typeface="Century Gothic" panose="020B0502020202020204" pitchFamily="34" charset="0"/>
                <a:ea typeface="+mj-ea"/>
                <a:cs typeface="+mj-cs"/>
              </a:defRPr>
            </a:lvl1pPr>
          </a:lstStyle>
          <a:p>
            <a:pPr marL="0" marR="0" lvl="0" indent="0" algn="l" defTabSz="685800" rtl="0" eaLnBrk="1" fontAlgn="auto" latinLnBrk="0" hangingPunct="1">
              <a:lnSpc>
                <a:spcPct val="85000"/>
              </a:lnSpc>
              <a:spcBef>
                <a:spcPct val="0"/>
              </a:spcBef>
              <a:spcAft>
                <a:spcPts val="0"/>
              </a:spcAft>
              <a:buClrTx/>
              <a:buSzTx/>
              <a:buFontTx/>
              <a:buNone/>
              <a:tabLst/>
              <a:defRPr/>
            </a:pPr>
            <a:r>
              <a:rPr kumimoji="0" lang="en-US" sz="2000" b="1" i="0" u="none" strike="noStrike" kern="1200" cap="none" spc="-38" normalizeH="0" baseline="0" noProof="0" dirty="0">
                <a:ln>
                  <a:noFill/>
                </a:ln>
                <a:solidFill>
                  <a:prstClr val="black">
                    <a:lumMod val="75000"/>
                    <a:lumOff val="25000"/>
                  </a:prstClr>
                </a:solidFill>
                <a:effectLst/>
                <a:uLnTx/>
                <a:uFillTx/>
                <a:latin typeface="Century Gothic" panose="020B0502020202020204" pitchFamily="34" charset="0"/>
                <a:ea typeface="+mj-ea"/>
                <a:cs typeface="+mj-cs"/>
              </a:rPr>
              <a:t>Staff Recommendation</a:t>
            </a:r>
          </a:p>
          <a:p>
            <a:r>
              <a:rPr lang="en-US" sz="1200" dirty="0">
                <a:solidFill>
                  <a:srgbClr val="297FD5">
                    <a:lumMod val="75000"/>
                  </a:srgbClr>
                </a:solidFill>
              </a:rPr>
              <a:t>Staff recommends the Board direct staff to authorize the</a:t>
            </a:r>
          </a:p>
          <a:p>
            <a:r>
              <a:rPr lang="en-US" sz="1200" dirty="0">
                <a:solidFill>
                  <a:srgbClr val="297FD5">
                    <a:lumMod val="75000"/>
                  </a:srgbClr>
                </a:solidFill>
              </a:rPr>
              <a:t>CEO/General Manager to execute Amendment 13 to the</a:t>
            </a:r>
          </a:p>
          <a:p>
            <a:r>
              <a:rPr lang="en-US" sz="1200" dirty="0">
                <a:solidFill>
                  <a:srgbClr val="297FD5">
                    <a:lumMod val="75000"/>
                  </a:srgbClr>
                </a:solidFill>
              </a:rPr>
              <a:t>ICF Jones &amp; Stokes Consulting Agreement for inclusion of design, CEQA compliance, and regulatory assistance associated with the Evans Creek Project and extension of contract duration for an additional two years on behalf of the HCP.</a:t>
            </a:r>
          </a:p>
        </p:txBody>
      </p:sp>
      <p:sp>
        <p:nvSpPr>
          <p:cNvPr id="31" name="TextBox 30">
            <a:extLst>
              <a:ext uri="{FF2B5EF4-FFF2-40B4-BE49-F238E27FC236}">
                <a16:creationId xmlns:a16="http://schemas.microsoft.com/office/drawing/2014/main" id="{6E80C317-5735-4806-9E76-A4FCD3C6F93C}"/>
              </a:ext>
            </a:extLst>
          </p:cNvPr>
          <p:cNvSpPr txBox="1"/>
          <p:nvPr/>
        </p:nvSpPr>
        <p:spPr>
          <a:xfrm>
            <a:off x="822960" y="4258271"/>
            <a:ext cx="1260676"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T. Milford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Harrison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MT"/>
                <a:ea typeface="+mn-ea"/>
                <a:cs typeface="+mn-cs"/>
              </a:rPr>
              <a:t>President</a:t>
            </a:r>
          </a:p>
        </p:txBody>
      </p:sp>
      <p:sp>
        <p:nvSpPr>
          <p:cNvPr id="32" name="TextBox 31">
            <a:extLst>
              <a:ext uri="{FF2B5EF4-FFF2-40B4-BE49-F238E27FC236}">
                <a16:creationId xmlns:a16="http://schemas.microsoft.com/office/drawing/2014/main" id="{C939A68E-820B-48CD-A06E-BE95B59AA4DE}"/>
              </a:ext>
            </a:extLst>
          </p:cNvPr>
          <p:cNvSpPr txBox="1"/>
          <p:nvPr/>
        </p:nvSpPr>
        <p:spPr>
          <a:xfrm>
            <a:off x="2362200" y="4258270"/>
            <a:ext cx="1394616"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Paul Kielhold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MT"/>
                <a:ea typeface="+mn-ea"/>
                <a:cs typeface="+mn-cs"/>
              </a:rPr>
              <a:t>Vice President</a:t>
            </a:r>
          </a:p>
        </p:txBody>
      </p:sp>
      <p:sp>
        <p:nvSpPr>
          <p:cNvPr id="33" name="TextBox 32">
            <a:extLst>
              <a:ext uri="{FF2B5EF4-FFF2-40B4-BE49-F238E27FC236}">
                <a16:creationId xmlns:a16="http://schemas.microsoft.com/office/drawing/2014/main" id="{DFE27883-B8F8-4E5D-A99F-38293B62F91A}"/>
              </a:ext>
            </a:extLst>
          </p:cNvPr>
          <p:cNvSpPr txBox="1"/>
          <p:nvPr/>
        </p:nvSpPr>
        <p:spPr>
          <a:xfrm>
            <a:off x="4038600" y="4258270"/>
            <a:ext cx="118447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Susan Longville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MT"/>
                <a:ea typeface="+mn-ea"/>
                <a:cs typeface="+mn-cs"/>
              </a:rPr>
              <a:t>Treasurer</a:t>
            </a:r>
          </a:p>
        </p:txBody>
      </p:sp>
      <p:sp>
        <p:nvSpPr>
          <p:cNvPr id="34" name="TextBox 33">
            <a:extLst>
              <a:ext uri="{FF2B5EF4-FFF2-40B4-BE49-F238E27FC236}">
                <a16:creationId xmlns:a16="http://schemas.microsoft.com/office/drawing/2014/main" id="{F0C498ED-1CAB-4B0B-A079-C6F04D3A3B75}"/>
              </a:ext>
            </a:extLst>
          </p:cNvPr>
          <p:cNvSpPr txBox="1"/>
          <p:nvPr/>
        </p:nvSpPr>
        <p:spPr>
          <a:xfrm>
            <a:off x="5606554" y="4258270"/>
            <a:ext cx="125144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June Hayes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MT"/>
                <a:ea typeface="+mn-ea"/>
                <a:cs typeface="+mn-cs"/>
              </a:rPr>
              <a:t>Director</a:t>
            </a:r>
          </a:p>
        </p:txBody>
      </p:sp>
      <p:sp>
        <p:nvSpPr>
          <p:cNvPr id="35" name="TextBox 34">
            <a:extLst>
              <a:ext uri="{FF2B5EF4-FFF2-40B4-BE49-F238E27FC236}">
                <a16:creationId xmlns:a16="http://schemas.microsoft.com/office/drawing/2014/main" id="{8BF17949-E8DC-4C71-B3B9-E57D7576AAE6}"/>
              </a:ext>
            </a:extLst>
          </p:cNvPr>
          <p:cNvSpPr txBox="1"/>
          <p:nvPr/>
        </p:nvSpPr>
        <p:spPr>
          <a:xfrm>
            <a:off x="7162800" y="4258270"/>
            <a:ext cx="118447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Gil Navarro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mn-ea"/>
                <a:cs typeface="+mn-cs"/>
              </a:rPr>
              <a:t>Director</a:t>
            </a:r>
          </a:p>
        </p:txBody>
      </p:sp>
      <p:pic>
        <p:nvPicPr>
          <p:cNvPr id="36" name="Picture 3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2353270"/>
            <a:ext cx="1302311" cy="1872366"/>
          </a:xfrm>
          <a:prstGeom prst="rect">
            <a:avLst/>
          </a:prstGeom>
        </p:spPr>
      </p:pic>
      <p:pic>
        <p:nvPicPr>
          <p:cNvPr id="37" name="Picture 36"/>
          <p:cNvPicPr>
            <a:picLocks noChangeAspect="1"/>
          </p:cNvPicPr>
          <p:nvPr/>
        </p:nvPicPr>
        <p:blipFill rotWithShape="1">
          <a:blip r:embed="rId3" cstate="print">
            <a:extLst>
              <a:ext uri="{28A0092B-C50C-407E-A947-70E740481C1C}">
                <a14:useLocalDpi xmlns:a14="http://schemas.microsoft.com/office/drawing/2010/main" val="0"/>
              </a:ext>
            </a:extLst>
          </a:blip>
          <a:srcRect l="3639" t="9879" r="7853"/>
          <a:stretch/>
        </p:blipFill>
        <p:spPr>
          <a:xfrm>
            <a:off x="5651768" y="2387907"/>
            <a:ext cx="1231971" cy="1837729"/>
          </a:xfrm>
          <a:prstGeom prst="rect">
            <a:avLst/>
          </a:prstGeom>
        </p:spPr>
      </p:pic>
      <p:pic>
        <p:nvPicPr>
          <p:cNvPr id="38" name="Picture 37"/>
          <p:cNvPicPr>
            <a:picLocks noChangeAspect="1"/>
          </p:cNvPicPr>
          <p:nvPr/>
        </p:nvPicPr>
        <p:blipFill rotWithShape="1">
          <a:blip r:embed="rId4" cstate="print">
            <a:extLst>
              <a:ext uri="{28A0092B-C50C-407E-A947-70E740481C1C}">
                <a14:useLocalDpi xmlns:a14="http://schemas.microsoft.com/office/drawing/2010/main" val="0"/>
              </a:ext>
            </a:extLst>
          </a:blip>
          <a:srcRect l="5556" r="5555"/>
          <a:stretch/>
        </p:blipFill>
        <p:spPr>
          <a:xfrm>
            <a:off x="7162800" y="2378051"/>
            <a:ext cx="1219200" cy="1847585"/>
          </a:xfrm>
          <a:prstGeom prst="rect">
            <a:avLst/>
          </a:prstGeom>
        </p:spPr>
      </p:pic>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91584" y="2361855"/>
            <a:ext cx="1241679" cy="1853939"/>
          </a:xfrm>
          <a:prstGeom prst="rect">
            <a:avLst/>
          </a:prstGeom>
        </p:spPr>
      </p:pic>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8600" y="2378051"/>
            <a:ext cx="1280160" cy="1847585"/>
          </a:xfrm>
          <a:prstGeom prst="rect">
            <a:avLst/>
          </a:prstGeom>
        </p:spPr>
      </p:pic>
    </p:spTree>
    <p:extLst>
      <p:ext uri="{BB962C8B-B14F-4D97-AF65-F5344CB8AC3E}">
        <p14:creationId xmlns:p14="http://schemas.microsoft.com/office/powerpoint/2010/main" val="12186749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960" y="609600"/>
            <a:ext cx="7543800" cy="1450757"/>
          </a:xfrm>
        </p:spPr>
        <p:txBody>
          <a:bodyPr>
            <a:normAutofit/>
          </a:bodyPr>
          <a:lstStyle/>
          <a:p>
            <a:r>
              <a:rPr lang="en-US" sz="5400" b="1" dirty="0"/>
              <a:t>Discussion Item 3.4 </a:t>
            </a:r>
            <a:r>
              <a:rPr lang="en-US" sz="1900" dirty="0"/>
              <a:t>(Pg. 111)</a:t>
            </a:r>
          </a:p>
        </p:txBody>
      </p:sp>
      <p:sp>
        <p:nvSpPr>
          <p:cNvPr id="19" name="TextBox 18">
            <a:extLst>
              <a:ext uri="{FF2B5EF4-FFF2-40B4-BE49-F238E27FC236}">
                <a16:creationId xmlns:a16="http://schemas.microsoft.com/office/drawing/2014/main" id="{6E80C317-5735-4806-9E76-A4FCD3C6F93C}"/>
              </a:ext>
            </a:extLst>
          </p:cNvPr>
          <p:cNvSpPr txBox="1"/>
          <p:nvPr/>
        </p:nvSpPr>
        <p:spPr>
          <a:xfrm>
            <a:off x="838200" y="3360003"/>
            <a:ext cx="7391400" cy="1200329"/>
          </a:xfrm>
          <a:prstGeom prst="rect">
            <a:avLst/>
          </a:prstGeom>
          <a:noFill/>
        </p:spPr>
        <p:txBody>
          <a:bodyPr wrap="square" rtlCol="0">
            <a:spAutoFit/>
          </a:bodyPr>
          <a:lstStyle/>
          <a:p>
            <a:r>
              <a:rPr lang="en-US" sz="2400" dirty="0">
                <a:solidFill>
                  <a:srgbClr val="297FD5">
                    <a:lumMod val="75000"/>
                  </a:srgbClr>
                </a:solidFill>
                <a:latin typeface="Gill Sans MT"/>
              </a:rPr>
              <a:t>Consider New Coordinated Operating Agreement with Metropolitan Water District of Southern</a:t>
            </a:r>
          </a:p>
          <a:p>
            <a:r>
              <a:rPr lang="en-US" sz="2400" dirty="0">
                <a:solidFill>
                  <a:srgbClr val="297FD5">
                    <a:lumMod val="75000"/>
                  </a:srgbClr>
                </a:solidFill>
                <a:latin typeface="Gill Sans MT"/>
              </a:rPr>
              <a:t>California</a:t>
            </a:r>
          </a:p>
        </p:txBody>
      </p:sp>
      <p:sp>
        <p:nvSpPr>
          <p:cNvPr id="4" name="TextBox 3">
            <a:extLst>
              <a:ext uri="{FF2B5EF4-FFF2-40B4-BE49-F238E27FC236}">
                <a16:creationId xmlns:a16="http://schemas.microsoft.com/office/drawing/2014/main" id="{6E80C317-5735-4806-9E76-A4FCD3C6F93C}"/>
              </a:ext>
            </a:extLst>
          </p:cNvPr>
          <p:cNvSpPr txBox="1"/>
          <p:nvPr/>
        </p:nvSpPr>
        <p:spPr>
          <a:xfrm>
            <a:off x="819991" y="2114490"/>
            <a:ext cx="7543800" cy="707886"/>
          </a:xfrm>
          <a:prstGeom prst="rect">
            <a:avLst/>
          </a:prstGeom>
          <a:noFill/>
        </p:spPr>
        <p:txBody>
          <a:bodyPr wrap="square" rtlCol="0">
            <a:spAutoFit/>
          </a:bodyPr>
          <a:lstStyle/>
          <a:p>
            <a:pPr marL="0" lvl="1">
              <a:defRPr/>
            </a:pPr>
            <a:r>
              <a:rPr lang="en-US" sz="2000" b="1" dirty="0">
                <a:solidFill>
                  <a:prstClr val="black"/>
                </a:solidFill>
              </a:rPr>
              <a:t>Bob Tincher, PE, MS – </a:t>
            </a:r>
            <a:r>
              <a:rPr lang="en-US" sz="2000" dirty="0">
                <a:solidFill>
                  <a:prstClr val="black"/>
                </a:solidFill>
              </a:rPr>
              <a:t>Chief Water Resources Officer/Deputy General Manager</a:t>
            </a:r>
          </a:p>
        </p:txBody>
      </p:sp>
      <p:sp>
        <p:nvSpPr>
          <p:cNvPr id="5" name="Title 1"/>
          <p:cNvSpPr txBox="1">
            <a:spLocks/>
          </p:cNvSpPr>
          <p:nvPr/>
        </p:nvSpPr>
        <p:spPr>
          <a:xfrm>
            <a:off x="857001" y="4419600"/>
            <a:ext cx="7950097" cy="1600200"/>
          </a:xfrm>
          <a:prstGeom prst="rect">
            <a:avLst/>
          </a:prstGeom>
        </p:spPr>
        <p:txBody>
          <a:bodyPr vert="horz" lIns="91440" tIns="45720" rIns="91440" bIns="45720" rtlCol="0" anchor="b">
            <a:normAutofit/>
          </a:bodyPr>
          <a:lstStyle>
            <a:lvl1pPr marL="0" algn="l" defTabSz="685800" rtl="0" eaLnBrk="1" latinLnBrk="0" hangingPunct="1">
              <a:lnSpc>
                <a:spcPct val="85000"/>
              </a:lnSpc>
              <a:spcBef>
                <a:spcPct val="0"/>
              </a:spcBef>
              <a:buNone/>
              <a:defRPr sz="3600" kern="1200" spc="-38" baseline="0">
                <a:solidFill>
                  <a:schemeClr val="tx1">
                    <a:lumMod val="75000"/>
                    <a:lumOff val="25000"/>
                  </a:schemeClr>
                </a:solidFill>
                <a:latin typeface="Century Gothic" panose="020B0502020202020204" pitchFamily="34" charset="0"/>
                <a:ea typeface="+mj-ea"/>
                <a:cs typeface="+mj-cs"/>
              </a:defRPr>
            </a:lvl1pPr>
          </a:lstStyle>
          <a:p>
            <a:pPr marL="0" marR="0" lvl="0" indent="0" algn="l" defTabSz="685800" rtl="0" eaLnBrk="1" fontAlgn="auto" latinLnBrk="0" hangingPunct="1">
              <a:lnSpc>
                <a:spcPct val="85000"/>
              </a:lnSpc>
              <a:spcBef>
                <a:spcPct val="0"/>
              </a:spcBef>
              <a:spcAft>
                <a:spcPts val="0"/>
              </a:spcAft>
              <a:buClrTx/>
              <a:buSzTx/>
              <a:buFontTx/>
              <a:buNone/>
              <a:tabLst/>
              <a:defRPr/>
            </a:pPr>
            <a:r>
              <a:rPr kumimoji="0" lang="en-US" sz="2000" b="1" i="0" u="none" strike="noStrike" kern="1200" cap="none" spc="-38" normalizeH="0" baseline="0" noProof="0" dirty="0">
                <a:ln>
                  <a:noFill/>
                </a:ln>
                <a:solidFill>
                  <a:prstClr val="black">
                    <a:lumMod val="75000"/>
                    <a:lumOff val="25000"/>
                  </a:prstClr>
                </a:solidFill>
                <a:effectLst/>
                <a:uLnTx/>
                <a:uFillTx/>
                <a:latin typeface="Century Gothic" panose="020B0502020202020204" pitchFamily="34" charset="0"/>
                <a:ea typeface="+mj-ea"/>
                <a:cs typeface="+mj-cs"/>
              </a:rPr>
              <a:t>Staff Recommendation</a:t>
            </a:r>
          </a:p>
          <a:p>
            <a:r>
              <a:rPr lang="en-US" sz="1600" dirty="0">
                <a:solidFill>
                  <a:srgbClr val="297FD5">
                    <a:lumMod val="75000"/>
                  </a:srgbClr>
                </a:solidFill>
              </a:rPr>
              <a:t>Approve the Coordinated Operating Agreement with the Metropolitan Water District of Southern California.</a:t>
            </a:r>
          </a:p>
        </p:txBody>
      </p:sp>
    </p:spTree>
    <p:extLst>
      <p:ext uri="{BB962C8B-B14F-4D97-AF65-F5344CB8AC3E}">
        <p14:creationId xmlns:p14="http://schemas.microsoft.com/office/powerpoint/2010/main" val="24656652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B1BB0-50F5-C445-9190-F4635037083E}"/>
              </a:ext>
            </a:extLst>
          </p:cNvPr>
          <p:cNvSpPr>
            <a:spLocks noGrp="1"/>
          </p:cNvSpPr>
          <p:nvPr>
            <p:ph type="title"/>
          </p:nvPr>
        </p:nvSpPr>
        <p:spPr/>
        <p:txBody>
          <a:bodyPr/>
          <a:lstStyle/>
          <a:p>
            <a:r>
              <a:rPr lang="en-US" dirty="0"/>
              <a:t>Stewardship</a:t>
            </a:r>
          </a:p>
        </p:txBody>
      </p:sp>
      <p:sp>
        <p:nvSpPr>
          <p:cNvPr id="3" name="Content Placeholder 2">
            <a:extLst>
              <a:ext uri="{FF2B5EF4-FFF2-40B4-BE49-F238E27FC236}">
                <a16:creationId xmlns:a16="http://schemas.microsoft.com/office/drawing/2014/main" id="{1EA06C9A-78EE-384D-B238-97B4F140B9EB}"/>
              </a:ext>
            </a:extLst>
          </p:cNvPr>
          <p:cNvSpPr>
            <a:spLocks noGrp="1"/>
          </p:cNvSpPr>
          <p:nvPr>
            <p:ph idx="1"/>
          </p:nvPr>
        </p:nvSpPr>
        <p:spPr/>
        <p:txBody>
          <a:bodyPr/>
          <a:lstStyle/>
          <a:p>
            <a:r>
              <a:rPr lang="en-US" dirty="0"/>
              <a:t>Over the years, the Board has desired to see its investment in the SWP utilized even when the Valley District service area cannot use the water, it is surplus</a:t>
            </a:r>
          </a:p>
          <a:p>
            <a:r>
              <a:rPr lang="en-US" dirty="0"/>
              <a:t>In 2017, the Board formalized this approach in Ordinance No. 79</a:t>
            </a:r>
          </a:p>
          <a:p>
            <a:pPr lvl="1"/>
            <a:r>
              <a:rPr lang="en-US" dirty="0"/>
              <a:t>Staff must prove that surplus water exists</a:t>
            </a:r>
          </a:p>
          <a:p>
            <a:pPr lvl="1"/>
            <a:r>
              <a:rPr lang="en-US" dirty="0"/>
              <a:t>The board must declare water surplus</a:t>
            </a:r>
          </a:p>
          <a:p>
            <a:pPr lvl="1"/>
            <a:r>
              <a:rPr lang="en-US" dirty="0"/>
              <a:t>Directs the General Manager to identify opportunities to sell surplus water</a:t>
            </a:r>
          </a:p>
        </p:txBody>
      </p:sp>
      <p:sp>
        <p:nvSpPr>
          <p:cNvPr id="4" name="Slide Number Placeholder 3">
            <a:extLst>
              <a:ext uri="{FF2B5EF4-FFF2-40B4-BE49-F238E27FC236}">
                <a16:creationId xmlns:a16="http://schemas.microsoft.com/office/drawing/2014/main" id="{B58DF683-62DF-294C-8EBD-0FD9CAAF20A4}"/>
              </a:ext>
            </a:extLst>
          </p:cNvPr>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69567C7A-962F-4B28-96EB-861706F8CFCD}" type="slidenum">
              <a:rPr kumimoji="0" lang="en-US" sz="2100" b="0" i="0" u="none" strike="noStrike" kern="1200" cap="none" spc="0" normalizeH="0" baseline="0" noProof="0">
                <a:ln>
                  <a:noFill/>
                </a:ln>
                <a:solidFill>
                  <a:prstClr val="white"/>
                </a:solidFill>
                <a:effectLst/>
                <a:uLnTx/>
                <a:uFillTx/>
                <a:latin typeface="Century Gothic" panose="020B0502020202020204"/>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29</a:t>
            </a:fld>
            <a:endParaRPr kumimoji="0" lang="en-US" sz="21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110386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960" y="606643"/>
            <a:ext cx="7543800" cy="1450757"/>
          </a:xfrm>
        </p:spPr>
        <p:txBody>
          <a:bodyPr>
            <a:normAutofit/>
          </a:bodyPr>
          <a:lstStyle/>
          <a:p>
            <a:r>
              <a:rPr lang="en-US" sz="5400" b="1" dirty="0"/>
              <a:t>Call to Order</a:t>
            </a:r>
          </a:p>
        </p:txBody>
      </p:sp>
      <p:sp>
        <p:nvSpPr>
          <p:cNvPr id="3" name="Content Placeholder 2"/>
          <p:cNvSpPr>
            <a:spLocks noGrp="1"/>
          </p:cNvSpPr>
          <p:nvPr>
            <p:ph idx="1"/>
          </p:nvPr>
        </p:nvSpPr>
        <p:spPr>
          <a:xfrm>
            <a:off x="822960" y="2453640"/>
            <a:ext cx="7543800" cy="2804160"/>
          </a:xfrm>
        </p:spPr>
        <p:txBody>
          <a:bodyPr>
            <a:normAutofit/>
          </a:bodyPr>
          <a:lstStyle/>
          <a:p>
            <a:pPr>
              <a:lnSpc>
                <a:spcPct val="100000"/>
              </a:lnSpc>
              <a:spcBef>
                <a:spcPts val="0"/>
              </a:spcBef>
              <a:spcAft>
                <a:spcPts val="0"/>
              </a:spcAft>
            </a:pPr>
            <a:r>
              <a:rPr lang="en-US" sz="2400" dirty="0">
                <a:solidFill>
                  <a:schemeClr val="accent3">
                    <a:lumMod val="75000"/>
                  </a:schemeClr>
                </a:solidFill>
              </a:rPr>
              <a:t>Regular Meeting of the Board of Directors</a:t>
            </a:r>
          </a:p>
          <a:p>
            <a:pPr>
              <a:lnSpc>
                <a:spcPct val="100000"/>
              </a:lnSpc>
              <a:spcBef>
                <a:spcPts val="0"/>
              </a:spcBef>
              <a:spcAft>
                <a:spcPts val="0"/>
              </a:spcAft>
            </a:pPr>
            <a:r>
              <a:rPr lang="en-US" sz="2400" dirty="0">
                <a:solidFill>
                  <a:schemeClr val="accent3">
                    <a:lumMod val="75000"/>
                  </a:schemeClr>
                </a:solidFill>
              </a:rPr>
              <a:t>Tuesday,  October 6, 2020</a:t>
            </a:r>
          </a:p>
          <a:p>
            <a:pPr marL="0" indent="0">
              <a:lnSpc>
                <a:spcPct val="100000"/>
              </a:lnSpc>
              <a:spcBef>
                <a:spcPts val="0"/>
              </a:spcBef>
              <a:spcAft>
                <a:spcPts val="0"/>
              </a:spcAft>
              <a:buNone/>
            </a:pPr>
            <a:endParaRPr lang="en-US" sz="2400" dirty="0">
              <a:solidFill>
                <a:schemeClr val="accent3">
                  <a:lumMod val="75000"/>
                </a:schemeClr>
              </a:solidFill>
            </a:endParaRPr>
          </a:p>
        </p:txBody>
      </p:sp>
    </p:spTree>
    <p:extLst>
      <p:ext uri="{BB962C8B-B14F-4D97-AF65-F5344CB8AC3E}">
        <p14:creationId xmlns:p14="http://schemas.microsoft.com/office/powerpoint/2010/main" val="663475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AC7A3-B218-5040-9FD1-E9AE93D33E19}"/>
              </a:ext>
            </a:extLst>
          </p:cNvPr>
          <p:cNvSpPr>
            <a:spLocks noGrp="1"/>
          </p:cNvSpPr>
          <p:nvPr>
            <p:ph type="title"/>
          </p:nvPr>
        </p:nvSpPr>
        <p:spPr/>
        <p:txBody>
          <a:bodyPr/>
          <a:lstStyle/>
          <a:p>
            <a:r>
              <a:rPr lang="en-US" dirty="0"/>
              <a:t>Background</a:t>
            </a:r>
          </a:p>
        </p:txBody>
      </p:sp>
      <p:sp>
        <p:nvSpPr>
          <p:cNvPr id="5" name="Text Placeholder 4">
            <a:extLst>
              <a:ext uri="{FF2B5EF4-FFF2-40B4-BE49-F238E27FC236}">
                <a16:creationId xmlns:a16="http://schemas.microsoft.com/office/drawing/2014/main" id="{30D13FE5-AABD-3441-9A82-AF2156F5F01E}"/>
              </a:ext>
            </a:extLst>
          </p:cNvPr>
          <p:cNvSpPr>
            <a:spLocks noGrp="1"/>
          </p:cNvSpPr>
          <p:nvPr>
            <p:ph type="body" idx="1"/>
          </p:nvPr>
        </p:nvSpPr>
        <p:spPr>
          <a:xfrm>
            <a:off x="866216" y="2600865"/>
            <a:ext cx="3618868" cy="432197"/>
          </a:xfrm>
        </p:spPr>
        <p:txBody>
          <a:bodyPr/>
          <a:lstStyle/>
          <a:p>
            <a:r>
              <a:rPr lang="en-US" dirty="0"/>
              <a:t>2000 COA</a:t>
            </a:r>
          </a:p>
        </p:txBody>
      </p:sp>
      <p:sp>
        <p:nvSpPr>
          <p:cNvPr id="6" name="Content Placeholder 5">
            <a:extLst>
              <a:ext uri="{FF2B5EF4-FFF2-40B4-BE49-F238E27FC236}">
                <a16:creationId xmlns:a16="http://schemas.microsoft.com/office/drawing/2014/main" id="{BC915925-BE11-FB48-B033-CB11C8C32D00}"/>
              </a:ext>
            </a:extLst>
          </p:cNvPr>
          <p:cNvSpPr>
            <a:spLocks noGrp="1"/>
          </p:cNvSpPr>
          <p:nvPr>
            <p:ph sz="half" idx="2"/>
          </p:nvPr>
        </p:nvSpPr>
        <p:spPr>
          <a:xfrm>
            <a:off x="866215" y="3033062"/>
            <a:ext cx="3618869" cy="2566006"/>
          </a:xfrm>
        </p:spPr>
        <p:txBody>
          <a:bodyPr>
            <a:normAutofit fontScale="77500" lnSpcReduction="20000"/>
          </a:bodyPr>
          <a:lstStyle/>
          <a:p>
            <a:r>
              <a:rPr lang="en-US" dirty="0"/>
              <a:t>Expired in 2016</a:t>
            </a:r>
          </a:p>
          <a:p>
            <a:r>
              <a:rPr lang="en-US" b="1" dirty="0"/>
              <a:t>Stayed litigation</a:t>
            </a:r>
          </a:p>
          <a:p>
            <a:r>
              <a:rPr lang="en-US" dirty="0"/>
              <a:t>Coordinated use of facilities</a:t>
            </a:r>
          </a:p>
          <a:p>
            <a:r>
              <a:rPr lang="en-US" b="1" dirty="0"/>
              <a:t>Built Foothill Pump Station for Valley District at MWDSC expense</a:t>
            </a:r>
          </a:p>
          <a:p>
            <a:r>
              <a:rPr lang="en-US" dirty="0"/>
              <a:t>Identify any new projects</a:t>
            </a:r>
          </a:p>
          <a:p>
            <a:r>
              <a:rPr lang="en-US" dirty="0"/>
              <a:t>Sale of Valley District surplus water </a:t>
            </a:r>
            <a:r>
              <a:rPr lang="en-US" b="1" dirty="0"/>
              <a:t>(20,000 AFY min)</a:t>
            </a:r>
          </a:p>
          <a:p>
            <a:pPr lvl="1"/>
            <a:r>
              <a:rPr lang="en-US" b="1" dirty="0"/>
              <a:t>15,000 AF (75%) for EMWD, IEUA, OCWD and WMWD</a:t>
            </a:r>
          </a:p>
          <a:p>
            <a:endParaRPr lang="en-US" dirty="0"/>
          </a:p>
          <a:p>
            <a:r>
              <a:rPr lang="en-US" dirty="0"/>
              <a:t>Maximize benefits from Seven Oaks Dam</a:t>
            </a:r>
          </a:p>
          <a:p>
            <a:r>
              <a:rPr lang="en-US" dirty="0"/>
              <a:t>Mutual Aid</a:t>
            </a:r>
          </a:p>
        </p:txBody>
      </p:sp>
      <p:sp>
        <p:nvSpPr>
          <p:cNvPr id="7" name="Text Placeholder 6">
            <a:extLst>
              <a:ext uri="{FF2B5EF4-FFF2-40B4-BE49-F238E27FC236}">
                <a16:creationId xmlns:a16="http://schemas.microsoft.com/office/drawing/2014/main" id="{527F156C-A3B2-2747-B7BE-798CA9053231}"/>
              </a:ext>
            </a:extLst>
          </p:cNvPr>
          <p:cNvSpPr>
            <a:spLocks noGrp="1"/>
          </p:cNvSpPr>
          <p:nvPr>
            <p:ph type="body" sz="quarter" idx="3"/>
          </p:nvPr>
        </p:nvSpPr>
        <p:spPr>
          <a:xfrm>
            <a:off x="4656535" y="2600865"/>
            <a:ext cx="3618869" cy="432197"/>
          </a:xfrm>
        </p:spPr>
        <p:txBody>
          <a:bodyPr/>
          <a:lstStyle/>
          <a:p>
            <a:r>
              <a:rPr lang="en-US" dirty="0"/>
              <a:t>2020 COA</a:t>
            </a:r>
          </a:p>
        </p:txBody>
      </p:sp>
      <p:sp>
        <p:nvSpPr>
          <p:cNvPr id="8" name="Content Placeholder 7">
            <a:extLst>
              <a:ext uri="{FF2B5EF4-FFF2-40B4-BE49-F238E27FC236}">
                <a16:creationId xmlns:a16="http://schemas.microsoft.com/office/drawing/2014/main" id="{980E0DDB-D44B-2B4D-A8D2-1B5E63E66F17}"/>
              </a:ext>
            </a:extLst>
          </p:cNvPr>
          <p:cNvSpPr>
            <a:spLocks noGrp="1"/>
          </p:cNvSpPr>
          <p:nvPr>
            <p:ph sz="quarter" idx="4"/>
          </p:nvPr>
        </p:nvSpPr>
        <p:spPr>
          <a:xfrm>
            <a:off x="4656533" y="3033062"/>
            <a:ext cx="3618869" cy="2566006"/>
          </a:xfrm>
        </p:spPr>
        <p:txBody>
          <a:bodyPr>
            <a:normAutofit fontScale="77500" lnSpcReduction="20000"/>
          </a:bodyPr>
          <a:lstStyle/>
          <a:p>
            <a:r>
              <a:rPr lang="en-US" dirty="0"/>
              <a:t>Does not expire unless SWCs expire</a:t>
            </a:r>
          </a:p>
          <a:p>
            <a:endParaRPr lang="en-US" dirty="0"/>
          </a:p>
          <a:p>
            <a:r>
              <a:rPr lang="en-US" dirty="0"/>
              <a:t>Coordinated use of facilities</a:t>
            </a:r>
          </a:p>
          <a:p>
            <a:endParaRPr lang="en-US" sz="1050" dirty="0"/>
          </a:p>
          <a:p>
            <a:endParaRPr lang="en-US" sz="525" dirty="0"/>
          </a:p>
          <a:p>
            <a:r>
              <a:rPr lang="en-US" dirty="0"/>
              <a:t>Identify any new projects</a:t>
            </a:r>
          </a:p>
          <a:p>
            <a:r>
              <a:rPr lang="en-US" dirty="0"/>
              <a:t>Sale of Valley District surplus water</a:t>
            </a:r>
          </a:p>
          <a:p>
            <a:pPr lvl="1"/>
            <a:r>
              <a:rPr lang="en-US" b="1" dirty="0"/>
              <a:t>First 5,000 to SGPWA</a:t>
            </a:r>
          </a:p>
          <a:p>
            <a:pPr lvl="1"/>
            <a:r>
              <a:rPr lang="en-US" b="1" dirty="0"/>
              <a:t>50% to SARCCUP (EMWD, IEUA, OCWD, WMWD)</a:t>
            </a:r>
          </a:p>
          <a:p>
            <a:endParaRPr lang="en-US" sz="600" dirty="0"/>
          </a:p>
          <a:p>
            <a:r>
              <a:rPr lang="en-US" dirty="0"/>
              <a:t>Supplemental </a:t>
            </a:r>
            <a:r>
              <a:rPr lang="en-US" dirty="0" err="1"/>
              <a:t>stormwater</a:t>
            </a:r>
            <a:r>
              <a:rPr lang="en-US" dirty="0"/>
              <a:t> capture</a:t>
            </a:r>
          </a:p>
          <a:p>
            <a:r>
              <a:rPr lang="en-US" dirty="0"/>
              <a:t>Mutual Aid</a:t>
            </a:r>
          </a:p>
          <a:p>
            <a:endParaRPr lang="en-US" dirty="0"/>
          </a:p>
        </p:txBody>
      </p:sp>
      <p:sp>
        <p:nvSpPr>
          <p:cNvPr id="4" name="Slide Number Placeholder 3">
            <a:extLst>
              <a:ext uri="{FF2B5EF4-FFF2-40B4-BE49-F238E27FC236}">
                <a16:creationId xmlns:a16="http://schemas.microsoft.com/office/drawing/2014/main" id="{83621348-0364-B844-AC66-8A08761FCB4B}"/>
              </a:ext>
            </a:extLst>
          </p:cNvPr>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69567C7A-962F-4B28-96EB-861706F8CFCD}" type="slidenum">
              <a:rPr kumimoji="0" lang="en-US" sz="2100" b="0" i="0" u="none" strike="noStrike" kern="1200" cap="none" spc="0" normalizeH="0" baseline="0" noProof="0">
                <a:ln>
                  <a:noFill/>
                </a:ln>
                <a:solidFill>
                  <a:prstClr val="white"/>
                </a:solidFill>
                <a:effectLst/>
                <a:uLnTx/>
                <a:uFillTx/>
                <a:latin typeface="Century Gothic" panose="020B0502020202020204"/>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30</a:t>
            </a:fld>
            <a:endParaRPr kumimoji="0" lang="en-US" sz="21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3927714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6A662-3292-BB49-B8E3-8C20A793AA78}"/>
              </a:ext>
            </a:extLst>
          </p:cNvPr>
          <p:cNvSpPr>
            <a:spLocks noGrp="1"/>
          </p:cNvSpPr>
          <p:nvPr>
            <p:ph type="title"/>
          </p:nvPr>
        </p:nvSpPr>
        <p:spPr/>
        <p:txBody>
          <a:bodyPr/>
          <a:lstStyle/>
          <a:p>
            <a:r>
              <a:rPr lang="en-US" dirty="0"/>
              <a:t>Benefits from 2000 COA</a:t>
            </a:r>
          </a:p>
        </p:txBody>
      </p:sp>
      <p:sp>
        <p:nvSpPr>
          <p:cNvPr id="3" name="Text Placeholder 2">
            <a:extLst>
              <a:ext uri="{FF2B5EF4-FFF2-40B4-BE49-F238E27FC236}">
                <a16:creationId xmlns:a16="http://schemas.microsoft.com/office/drawing/2014/main" id="{EC27C761-1CB4-2C4B-B0EB-E37C2D10DA56}"/>
              </a:ext>
            </a:extLst>
          </p:cNvPr>
          <p:cNvSpPr>
            <a:spLocks noGrp="1"/>
          </p:cNvSpPr>
          <p:nvPr>
            <p:ph type="body" idx="1"/>
          </p:nvPr>
        </p:nvSpPr>
        <p:spPr/>
        <p:txBody>
          <a:bodyPr/>
          <a:lstStyle/>
          <a:p>
            <a:r>
              <a:rPr lang="en-US" dirty="0"/>
              <a:t>Metropolitan	</a:t>
            </a:r>
          </a:p>
        </p:txBody>
      </p:sp>
      <p:sp>
        <p:nvSpPr>
          <p:cNvPr id="4" name="Content Placeholder 3">
            <a:extLst>
              <a:ext uri="{FF2B5EF4-FFF2-40B4-BE49-F238E27FC236}">
                <a16:creationId xmlns:a16="http://schemas.microsoft.com/office/drawing/2014/main" id="{F691F509-C8CE-AC4E-85A7-1170D0962E71}"/>
              </a:ext>
            </a:extLst>
          </p:cNvPr>
          <p:cNvSpPr>
            <a:spLocks noGrp="1"/>
          </p:cNvSpPr>
          <p:nvPr>
            <p:ph sz="half" idx="2"/>
          </p:nvPr>
        </p:nvSpPr>
        <p:spPr/>
        <p:txBody>
          <a:bodyPr>
            <a:normAutofit/>
          </a:bodyPr>
          <a:lstStyle/>
          <a:p>
            <a:r>
              <a:rPr lang="en-US" dirty="0"/>
              <a:t>Conveyed over 600,000 AF through Foothill Pipeline to fill Diamond Valley Reservoir</a:t>
            </a:r>
          </a:p>
          <a:p>
            <a:endParaRPr lang="en-US" sz="1650" dirty="0"/>
          </a:p>
          <a:p>
            <a:r>
              <a:rPr lang="en-US" dirty="0"/>
              <a:t>Purchased 223,500 AF of Valley District surplus water</a:t>
            </a:r>
          </a:p>
        </p:txBody>
      </p:sp>
      <p:sp>
        <p:nvSpPr>
          <p:cNvPr id="5" name="Text Placeholder 4">
            <a:extLst>
              <a:ext uri="{FF2B5EF4-FFF2-40B4-BE49-F238E27FC236}">
                <a16:creationId xmlns:a16="http://schemas.microsoft.com/office/drawing/2014/main" id="{4B5414E0-1AAD-7D4A-85EC-EA9623DD990E}"/>
              </a:ext>
            </a:extLst>
          </p:cNvPr>
          <p:cNvSpPr>
            <a:spLocks noGrp="1"/>
          </p:cNvSpPr>
          <p:nvPr>
            <p:ph type="body" sz="quarter" idx="3"/>
          </p:nvPr>
        </p:nvSpPr>
        <p:spPr/>
        <p:txBody>
          <a:bodyPr/>
          <a:lstStyle/>
          <a:p>
            <a:r>
              <a:rPr lang="en-US" dirty="0"/>
              <a:t>Valley District</a:t>
            </a:r>
          </a:p>
        </p:txBody>
      </p:sp>
      <p:sp>
        <p:nvSpPr>
          <p:cNvPr id="6" name="Content Placeholder 5">
            <a:extLst>
              <a:ext uri="{FF2B5EF4-FFF2-40B4-BE49-F238E27FC236}">
                <a16:creationId xmlns:a16="http://schemas.microsoft.com/office/drawing/2014/main" id="{5E7BFD03-9B2C-194A-AD3B-7B7F6EFAC8C0}"/>
              </a:ext>
            </a:extLst>
          </p:cNvPr>
          <p:cNvSpPr>
            <a:spLocks noGrp="1"/>
          </p:cNvSpPr>
          <p:nvPr>
            <p:ph sz="quarter" idx="4"/>
          </p:nvPr>
        </p:nvSpPr>
        <p:spPr/>
        <p:txBody>
          <a:bodyPr>
            <a:normAutofit/>
          </a:bodyPr>
          <a:lstStyle/>
          <a:p>
            <a:r>
              <a:rPr lang="en-US" dirty="0"/>
              <a:t>Received Foothill Pump Station</a:t>
            </a:r>
          </a:p>
          <a:p>
            <a:r>
              <a:rPr lang="en-US" dirty="0"/>
              <a:t>Used Inland Feeder to bypass Foothill Pipeline while re-routing around San Manuel Casino</a:t>
            </a:r>
          </a:p>
          <a:p>
            <a:r>
              <a:rPr lang="en-US" dirty="0"/>
              <a:t>Received about $21 million for surplus water sales</a:t>
            </a:r>
          </a:p>
          <a:p>
            <a:r>
              <a:rPr lang="en-US" dirty="0"/>
              <a:t>One-time participation in MWDSC central valley water bank (Kern-Delta)</a:t>
            </a:r>
          </a:p>
          <a:p>
            <a:r>
              <a:rPr lang="en-US" dirty="0"/>
              <a:t>Emergency pipe fabrication agreement</a:t>
            </a:r>
          </a:p>
        </p:txBody>
      </p:sp>
      <p:sp>
        <p:nvSpPr>
          <p:cNvPr id="7" name="Slide Number Placeholder 6">
            <a:extLst>
              <a:ext uri="{FF2B5EF4-FFF2-40B4-BE49-F238E27FC236}">
                <a16:creationId xmlns:a16="http://schemas.microsoft.com/office/drawing/2014/main" id="{A48E9575-7E5D-7F47-98E2-782406A1EFC4}"/>
              </a:ext>
            </a:extLst>
          </p:cNvPr>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69567C7A-962F-4B28-96EB-861706F8CFCD}" type="slidenum">
              <a:rPr kumimoji="0" lang="en-US" sz="2100" b="0" i="0" u="none" strike="noStrike" kern="1200" cap="none" spc="0" normalizeH="0" baseline="0" noProof="0">
                <a:ln>
                  <a:noFill/>
                </a:ln>
                <a:solidFill>
                  <a:prstClr val="white"/>
                </a:solidFill>
                <a:effectLst/>
                <a:uLnTx/>
                <a:uFillTx/>
                <a:latin typeface="Century Gothic" panose="020B0502020202020204"/>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31</a:t>
            </a:fld>
            <a:endParaRPr kumimoji="0" lang="en-US" sz="21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0313532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nvPr>
        </p:nvGraphicFramePr>
        <p:xfrm>
          <a:off x="2948499" y="4122242"/>
          <a:ext cx="2584879" cy="1252338"/>
        </p:xfrm>
        <a:graphic>
          <a:graphicData uri="http://schemas.openxmlformats.org/drawingml/2006/table">
            <a:tbl>
              <a:tblPr>
                <a:tableStyleId>{69C7853C-536D-4A76-A0AE-DD22124D55A5}</a:tableStyleId>
              </a:tblPr>
              <a:tblGrid>
                <a:gridCol w="1015488">
                  <a:extLst>
                    <a:ext uri="{9D8B030D-6E8A-4147-A177-3AD203B41FA5}">
                      <a16:colId xmlns:a16="http://schemas.microsoft.com/office/drawing/2014/main" val="20000"/>
                    </a:ext>
                  </a:extLst>
                </a:gridCol>
                <a:gridCol w="1569391">
                  <a:extLst>
                    <a:ext uri="{9D8B030D-6E8A-4147-A177-3AD203B41FA5}">
                      <a16:colId xmlns:a16="http://schemas.microsoft.com/office/drawing/2014/main" val="20001"/>
                    </a:ext>
                  </a:extLst>
                </a:gridCol>
              </a:tblGrid>
              <a:tr h="252866">
                <a:tc gridSpan="2">
                  <a:txBody>
                    <a:bodyPr/>
                    <a:lstStyle/>
                    <a:p>
                      <a:pPr marL="0" marR="0">
                        <a:lnSpc>
                          <a:spcPct val="115000"/>
                        </a:lnSpc>
                        <a:spcBef>
                          <a:spcPts val="0"/>
                        </a:spcBef>
                        <a:spcAft>
                          <a:spcPts val="0"/>
                        </a:spcAft>
                      </a:pPr>
                      <a:r>
                        <a:rPr lang="en-US" sz="1400" dirty="0">
                          <a:solidFill>
                            <a:schemeClr val="bg1"/>
                          </a:solidFill>
                          <a:effectLst/>
                        </a:rPr>
                        <a:t>Final SWP Allocation</a:t>
                      </a:r>
                      <a:endParaRPr lang="en-US" sz="1400" dirty="0">
                        <a:solidFill>
                          <a:schemeClr val="bg1"/>
                        </a:solidFill>
                        <a:effectLst/>
                        <a:latin typeface="Calibri" charset="0"/>
                        <a:ea typeface="Calibri" charset="0"/>
                        <a:cs typeface="Times New Roman" charset="0"/>
                      </a:endParaRPr>
                    </a:p>
                  </a:txBody>
                  <a:tcPr marL="0" marR="0" marT="0" marB="0">
                    <a:gradFill>
                      <a:gsLst>
                        <a:gs pos="0">
                          <a:schemeClr val="tx2"/>
                        </a:gs>
                        <a:gs pos="100000">
                          <a:schemeClr val="tx2"/>
                        </a:gs>
                      </a:gsLst>
                      <a:lin ang="5400000" scaled="0"/>
                    </a:gradFill>
                  </a:tcPr>
                </a:tc>
                <a:tc hMerge="1">
                  <a:txBody>
                    <a:bodyPr/>
                    <a:lstStyle/>
                    <a:p>
                      <a:endParaRPr lang="en-US"/>
                    </a:p>
                  </a:txBody>
                  <a:tcPr/>
                </a:tc>
                <a:extLst>
                  <a:ext uri="{0D108BD9-81ED-4DB2-BD59-A6C34878D82A}">
                    <a16:rowId xmlns:a16="http://schemas.microsoft.com/office/drawing/2014/main" val="10000"/>
                  </a:ext>
                </a:extLst>
              </a:tr>
              <a:tr h="249868">
                <a:tc>
                  <a:txBody>
                    <a:bodyPr/>
                    <a:lstStyle/>
                    <a:p>
                      <a:pPr marL="0" marR="0" algn="ctr">
                        <a:lnSpc>
                          <a:spcPct val="115000"/>
                        </a:lnSpc>
                        <a:spcBef>
                          <a:spcPts val="0"/>
                        </a:spcBef>
                        <a:spcAft>
                          <a:spcPts val="0"/>
                        </a:spcAft>
                      </a:pPr>
                      <a:r>
                        <a:rPr lang="en-US" sz="1100">
                          <a:solidFill>
                            <a:schemeClr val="bg1"/>
                          </a:solidFill>
                          <a:effectLst/>
                        </a:rPr>
                        <a:t>0 - 20%</a:t>
                      </a:r>
                      <a:endParaRPr lang="en-US" sz="1400">
                        <a:solidFill>
                          <a:schemeClr val="bg1"/>
                        </a:solidFill>
                        <a:effectLst/>
                        <a:latin typeface="Calibri" charset="0"/>
                        <a:ea typeface="Calibri" charset="0"/>
                        <a:cs typeface="Times New Roman" charset="0"/>
                      </a:endParaRPr>
                    </a:p>
                  </a:txBody>
                  <a:tcPr marL="51435" marR="51435" marT="0" marB="0">
                    <a:gradFill>
                      <a:gsLst>
                        <a:gs pos="0">
                          <a:schemeClr val="tx2"/>
                        </a:gs>
                        <a:gs pos="100000">
                          <a:schemeClr val="tx2"/>
                        </a:gs>
                      </a:gsLst>
                      <a:lin ang="5400000" scaled="0"/>
                    </a:gradFill>
                  </a:tcPr>
                </a:tc>
                <a:tc>
                  <a:txBody>
                    <a:bodyPr/>
                    <a:lstStyle/>
                    <a:p>
                      <a:pPr marL="0" marR="0" algn="r">
                        <a:lnSpc>
                          <a:spcPct val="115000"/>
                        </a:lnSpc>
                        <a:spcBef>
                          <a:spcPts val="0"/>
                        </a:spcBef>
                        <a:spcAft>
                          <a:spcPts val="0"/>
                        </a:spcAft>
                      </a:pPr>
                      <a:r>
                        <a:rPr lang="en-US" sz="1100" dirty="0">
                          <a:solidFill>
                            <a:schemeClr val="bg1"/>
                          </a:solidFill>
                          <a:effectLst/>
                        </a:rPr>
                        <a:t>$450</a:t>
                      </a:r>
                      <a:endParaRPr lang="en-US" sz="1400" dirty="0">
                        <a:solidFill>
                          <a:schemeClr val="bg1"/>
                        </a:solidFill>
                        <a:effectLst/>
                        <a:latin typeface="Calibri" charset="0"/>
                        <a:ea typeface="Calibri" charset="0"/>
                        <a:cs typeface="Times New Roman" charset="0"/>
                      </a:endParaRPr>
                    </a:p>
                  </a:txBody>
                  <a:tcPr marL="51435" marR="51435" marT="0" marB="0">
                    <a:gradFill>
                      <a:gsLst>
                        <a:gs pos="0">
                          <a:schemeClr val="tx2"/>
                        </a:gs>
                        <a:gs pos="100000">
                          <a:schemeClr val="tx2"/>
                        </a:gs>
                      </a:gsLst>
                      <a:lin ang="5400000" scaled="0"/>
                    </a:gradFill>
                  </a:tcPr>
                </a:tc>
                <a:extLst>
                  <a:ext uri="{0D108BD9-81ED-4DB2-BD59-A6C34878D82A}">
                    <a16:rowId xmlns:a16="http://schemas.microsoft.com/office/drawing/2014/main" val="10001"/>
                  </a:ext>
                </a:extLst>
              </a:tr>
              <a:tr h="249868">
                <a:tc>
                  <a:txBody>
                    <a:bodyPr/>
                    <a:lstStyle/>
                    <a:p>
                      <a:pPr marL="0" marR="0" algn="ctr">
                        <a:lnSpc>
                          <a:spcPct val="115000"/>
                        </a:lnSpc>
                        <a:spcBef>
                          <a:spcPts val="0"/>
                        </a:spcBef>
                        <a:spcAft>
                          <a:spcPts val="0"/>
                        </a:spcAft>
                      </a:pPr>
                      <a:r>
                        <a:rPr lang="en-US" sz="1100">
                          <a:solidFill>
                            <a:schemeClr val="bg1"/>
                          </a:solidFill>
                          <a:effectLst/>
                        </a:rPr>
                        <a:t>21 - 40%</a:t>
                      </a:r>
                      <a:endParaRPr lang="en-US" sz="1400">
                        <a:solidFill>
                          <a:schemeClr val="bg1"/>
                        </a:solidFill>
                        <a:effectLst/>
                        <a:latin typeface="Calibri" charset="0"/>
                        <a:ea typeface="Calibri" charset="0"/>
                        <a:cs typeface="Times New Roman" charset="0"/>
                      </a:endParaRPr>
                    </a:p>
                  </a:txBody>
                  <a:tcPr marL="51435" marR="51435" marT="0" marB="0">
                    <a:gradFill>
                      <a:gsLst>
                        <a:gs pos="0">
                          <a:schemeClr val="tx2"/>
                        </a:gs>
                        <a:gs pos="100000">
                          <a:schemeClr val="tx2"/>
                        </a:gs>
                      </a:gsLst>
                      <a:lin ang="5400000" scaled="0"/>
                    </a:gradFill>
                  </a:tcPr>
                </a:tc>
                <a:tc>
                  <a:txBody>
                    <a:bodyPr/>
                    <a:lstStyle/>
                    <a:p>
                      <a:pPr marL="0" marR="0" algn="r">
                        <a:lnSpc>
                          <a:spcPct val="115000"/>
                        </a:lnSpc>
                        <a:spcBef>
                          <a:spcPts val="0"/>
                        </a:spcBef>
                        <a:spcAft>
                          <a:spcPts val="0"/>
                        </a:spcAft>
                      </a:pPr>
                      <a:r>
                        <a:rPr lang="en-US" sz="1100" dirty="0">
                          <a:solidFill>
                            <a:schemeClr val="bg1"/>
                          </a:solidFill>
                          <a:effectLst/>
                        </a:rPr>
                        <a:t>$350</a:t>
                      </a:r>
                      <a:endParaRPr lang="en-US" sz="1400" dirty="0">
                        <a:solidFill>
                          <a:schemeClr val="bg1"/>
                        </a:solidFill>
                        <a:effectLst/>
                        <a:latin typeface="Calibri" charset="0"/>
                        <a:ea typeface="Calibri" charset="0"/>
                        <a:cs typeface="Times New Roman" charset="0"/>
                      </a:endParaRPr>
                    </a:p>
                  </a:txBody>
                  <a:tcPr marL="51435" marR="51435" marT="0" marB="0">
                    <a:gradFill>
                      <a:gsLst>
                        <a:gs pos="0">
                          <a:schemeClr val="tx2"/>
                        </a:gs>
                        <a:gs pos="100000">
                          <a:schemeClr val="tx2"/>
                        </a:gs>
                      </a:gsLst>
                      <a:lin ang="5400000" scaled="0"/>
                    </a:gradFill>
                  </a:tcPr>
                </a:tc>
                <a:extLst>
                  <a:ext uri="{0D108BD9-81ED-4DB2-BD59-A6C34878D82A}">
                    <a16:rowId xmlns:a16="http://schemas.microsoft.com/office/drawing/2014/main" val="10002"/>
                  </a:ext>
                </a:extLst>
              </a:tr>
              <a:tr h="249868">
                <a:tc>
                  <a:txBody>
                    <a:bodyPr/>
                    <a:lstStyle/>
                    <a:p>
                      <a:pPr marL="0" marR="0" algn="ctr">
                        <a:lnSpc>
                          <a:spcPct val="115000"/>
                        </a:lnSpc>
                        <a:spcBef>
                          <a:spcPts val="0"/>
                        </a:spcBef>
                        <a:spcAft>
                          <a:spcPts val="0"/>
                        </a:spcAft>
                      </a:pPr>
                      <a:r>
                        <a:rPr lang="en-US" sz="1100">
                          <a:solidFill>
                            <a:schemeClr val="bg1"/>
                          </a:solidFill>
                          <a:effectLst/>
                        </a:rPr>
                        <a:t>41 - 60%</a:t>
                      </a:r>
                      <a:endParaRPr lang="en-US" sz="1400">
                        <a:solidFill>
                          <a:schemeClr val="bg1"/>
                        </a:solidFill>
                        <a:effectLst/>
                        <a:latin typeface="Calibri" charset="0"/>
                        <a:ea typeface="Calibri" charset="0"/>
                        <a:cs typeface="Times New Roman" charset="0"/>
                      </a:endParaRPr>
                    </a:p>
                  </a:txBody>
                  <a:tcPr marL="51435" marR="51435" marT="0" marB="0">
                    <a:gradFill>
                      <a:gsLst>
                        <a:gs pos="0">
                          <a:schemeClr val="tx2"/>
                        </a:gs>
                        <a:gs pos="100000">
                          <a:schemeClr val="tx2"/>
                        </a:gs>
                      </a:gsLst>
                      <a:lin ang="5400000" scaled="0"/>
                    </a:gradFill>
                  </a:tcPr>
                </a:tc>
                <a:tc>
                  <a:txBody>
                    <a:bodyPr/>
                    <a:lstStyle/>
                    <a:p>
                      <a:pPr marL="0" marR="0" algn="r">
                        <a:lnSpc>
                          <a:spcPct val="115000"/>
                        </a:lnSpc>
                        <a:spcBef>
                          <a:spcPts val="0"/>
                        </a:spcBef>
                        <a:spcAft>
                          <a:spcPts val="0"/>
                        </a:spcAft>
                      </a:pPr>
                      <a:r>
                        <a:rPr lang="en-US" sz="1100" dirty="0">
                          <a:solidFill>
                            <a:schemeClr val="bg1"/>
                          </a:solidFill>
                          <a:effectLst/>
                        </a:rPr>
                        <a:t>$250</a:t>
                      </a:r>
                      <a:endParaRPr lang="en-US" sz="1400" dirty="0">
                        <a:solidFill>
                          <a:schemeClr val="bg1"/>
                        </a:solidFill>
                        <a:effectLst/>
                        <a:latin typeface="Calibri" charset="0"/>
                        <a:ea typeface="Calibri" charset="0"/>
                        <a:cs typeface="Times New Roman" charset="0"/>
                      </a:endParaRPr>
                    </a:p>
                  </a:txBody>
                  <a:tcPr marL="51435" marR="51435" marT="0" marB="0">
                    <a:gradFill>
                      <a:gsLst>
                        <a:gs pos="0">
                          <a:schemeClr val="tx2"/>
                        </a:gs>
                        <a:gs pos="100000">
                          <a:schemeClr val="tx2"/>
                        </a:gs>
                      </a:gsLst>
                      <a:lin ang="5400000" scaled="0"/>
                    </a:gradFill>
                  </a:tcPr>
                </a:tc>
                <a:extLst>
                  <a:ext uri="{0D108BD9-81ED-4DB2-BD59-A6C34878D82A}">
                    <a16:rowId xmlns:a16="http://schemas.microsoft.com/office/drawing/2014/main" val="10003"/>
                  </a:ext>
                </a:extLst>
              </a:tr>
              <a:tr h="249868">
                <a:tc>
                  <a:txBody>
                    <a:bodyPr/>
                    <a:lstStyle/>
                    <a:p>
                      <a:pPr marL="0" marR="0" algn="ctr">
                        <a:lnSpc>
                          <a:spcPct val="115000"/>
                        </a:lnSpc>
                        <a:spcBef>
                          <a:spcPts val="0"/>
                        </a:spcBef>
                        <a:spcAft>
                          <a:spcPts val="0"/>
                        </a:spcAft>
                      </a:pPr>
                      <a:r>
                        <a:rPr lang="en-US" sz="1100" dirty="0">
                          <a:solidFill>
                            <a:schemeClr val="bg1"/>
                          </a:solidFill>
                          <a:effectLst/>
                        </a:rPr>
                        <a:t>61 - 100%</a:t>
                      </a:r>
                      <a:endParaRPr lang="en-US" sz="1400" dirty="0">
                        <a:solidFill>
                          <a:schemeClr val="bg1"/>
                        </a:solidFill>
                        <a:effectLst/>
                        <a:latin typeface="Calibri" charset="0"/>
                        <a:ea typeface="Calibri" charset="0"/>
                        <a:cs typeface="Times New Roman" charset="0"/>
                      </a:endParaRPr>
                    </a:p>
                  </a:txBody>
                  <a:tcPr marL="51435" marR="51435" marT="0" marB="0">
                    <a:gradFill>
                      <a:gsLst>
                        <a:gs pos="0">
                          <a:schemeClr val="tx2"/>
                        </a:gs>
                        <a:gs pos="100000">
                          <a:schemeClr val="tx2"/>
                        </a:gs>
                      </a:gsLst>
                      <a:lin ang="5400000" scaled="0"/>
                    </a:gradFill>
                  </a:tcPr>
                </a:tc>
                <a:tc>
                  <a:txBody>
                    <a:bodyPr/>
                    <a:lstStyle/>
                    <a:p>
                      <a:pPr marL="0" marR="0" algn="r">
                        <a:lnSpc>
                          <a:spcPct val="115000"/>
                        </a:lnSpc>
                        <a:spcBef>
                          <a:spcPts val="0"/>
                        </a:spcBef>
                        <a:spcAft>
                          <a:spcPts val="0"/>
                        </a:spcAft>
                      </a:pPr>
                      <a:r>
                        <a:rPr lang="en-US" sz="1100" dirty="0">
                          <a:solidFill>
                            <a:schemeClr val="bg1"/>
                          </a:solidFill>
                          <a:effectLst/>
                        </a:rPr>
                        <a:t>$125</a:t>
                      </a:r>
                      <a:endParaRPr lang="en-US" sz="1400" dirty="0">
                        <a:solidFill>
                          <a:schemeClr val="bg1"/>
                        </a:solidFill>
                        <a:effectLst/>
                        <a:latin typeface="Calibri" charset="0"/>
                        <a:ea typeface="Calibri" charset="0"/>
                        <a:cs typeface="Times New Roman" charset="0"/>
                      </a:endParaRPr>
                    </a:p>
                  </a:txBody>
                  <a:tcPr marL="51435" marR="51435" marT="0" marB="0">
                    <a:gradFill>
                      <a:gsLst>
                        <a:gs pos="0">
                          <a:schemeClr val="tx2"/>
                        </a:gs>
                        <a:gs pos="100000">
                          <a:schemeClr val="tx2"/>
                        </a:gs>
                      </a:gsLst>
                      <a:lin ang="5400000" scaled="0"/>
                    </a:gradFill>
                  </a:tcPr>
                </a:tc>
                <a:extLst>
                  <a:ext uri="{0D108BD9-81ED-4DB2-BD59-A6C34878D82A}">
                    <a16:rowId xmlns:a16="http://schemas.microsoft.com/office/drawing/2014/main" val="10004"/>
                  </a:ext>
                </a:extLst>
              </a:tr>
            </a:tbl>
          </a:graphicData>
        </a:graphic>
      </p:graphicFrame>
      <p:sp>
        <p:nvSpPr>
          <p:cNvPr id="10" name="TextBox 9"/>
          <p:cNvSpPr txBox="1"/>
          <p:nvPr/>
        </p:nvSpPr>
        <p:spPr>
          <a:xfrm>
            <a:off x="1420669" y="2676110"/>
            <a:ext cx="5685524"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entury Gothic" panose="020B0502020202020204"/>
                <a:ea typeface="+mn-ea"/>
                <a:cs typeface="+mn-cs"/>
              </a:rPr>
              <a:t>Goal:  Price the water so the SARCCUP agencies do not have to pay MWDSC any additional fee through SARCCUP</a:t>
            </a:r>
          </a:p>
        </p:txBody>
      </p:sp>
      <p:sp>
        <p:nvSpPr>
          <p:cNvPr id="11" name="TextBox 10"/>
          <p:cNvSpPr txBox="1"/>
          <p:nvPr/>
        </p:nvSpPr>
        <p:spPr>
          <a:xfrm>
            <a:off x="2882736" y="3549638"/>
            <a:ext cx="2920442" cy="71558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entury Gothic" panose="020B0502020202020204"/>
                <a:ea typeface="+mn-ea"/>
                <a:cs typeface="+mn-cs"/>
              </a:rPr>
              <a:t>Price paid to Valley District(negotiated every 5 years)</a:t>
            </a:r>
          </a:p>
        </p:txBody>
      </p:sp>
      <p:sp>
        <p:nvSpPr>
          <p:cNvPr id="2" name="Title 1"/>
          <p:cNvSpPr>
            <a:spLocks noGrp="1"/>
          </p:cNvSpPr>
          <p:nvPr>
            <p:ph type="title"/>
          </p:nvPr>
        </p:nvSpPr>
        <p:spPr/>
        <p:txBody>
          <a:bodyPr/>
          <a:lstStyle/>
          <a:p>
            <a:r>
              <a:rPr lang="en-US" dirty="0"/>
              <a:t>2020 COA Surplus Water Pricing</a:t>
            </a:r>
          </a:p>
        </p:txBody>
      </p:sp>
      <p:sp>
        <p:nvSpPr>
          <p:cNvPr id="12" name="Slide Number Placeholder 3"/>
          <p:cNvSpPr>
            <a:spLocks noGrp="1"/>
          </p:cNvSpPr>
          <p:nvPr>
            <p:ph type="sldNum" sz="quarter" idx="12"/>
          </p:nvPr>
        </p:nvSpPr>
        <p:spPr>
          <a:xfrm>
            <a:off x="7764406" y="1079047"/>
            <a:ext cx="628649" cy="575765"/>
          </a:xfrm>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white"/>
                </a:solidFill>
                <a:effectLst/>
                <a:uLnTx/>
                <a:uFillTx/>
                <a:latin typeface="Century Gothic" panose="020B0502020202020204"/>
                <a:ea typeface="+mn-ea"/>
                <a:cs typeface="+mn-cs"/>
              </a:rPr>
              <a:t>19</a:t>
            </a:r>
          </a:p>
        </p:txBody>
      </p:sp>
      <p:sp>
        <p:nvSpPr>
          <p:cNvPr id="3" name="TextBox 2">
            <a:extLst>
              <a:ext uri="{FF2B5EF4-FFF2-40B4-BE49-F238E27FC236}">
                <a16:creationId xmlns:a16="http://schemas.microsoft.com/office/drawing/2014/main" id="{0CF2BB5B-67F3-CB40-B7A5-6F686750154A}"/>
              </a:ext>
            </a:extLst>
          </p:cNvPr>
          <p:cNvSpPr txBox="1"/>
          <p:nvPr/>
        </p:nvSpPr>
        <p:spPr>
          <a:xfrm>
            <a:off x="5750927" y="4889831"/>
            <a:ext cx="1026243" cy="50783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entury Gothic" panose="020B0502020202020204"/>
                <a:ea typeface="+mn-ea"/>
                <a:cs typeface="+mn-cs"/>
              </a:rPr>
              <a:t>2000 COA</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entury Gothic" panose="020B0502020202020204"/>
                <a:ea typeface="+mn-ea"/>
                <a:cs typeface="+mn-cs"/>
              </a:rPr>
              <a:t>~$100/AF</a:t>
            </a:r>
          </a:p>
        </p:txBody>
      </p:sp>
    </p:spTree>
    <p:extLst>
      <p:ext uri="{BB962C8B-B14F-4D97-AF65-F5344CB8AC3E}">
        <p14:creationId xmlns:p14="http://schemas.microsoft.com/office/powerpoint/2010/main" val="13992116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960" y="606643"/>
            <a:ext cx="2910303" cy="1450757"/>
          </a:xfrm>
        </p:spPr>
        <p:txBody>
          <a:bodyPr>
            <a:normAutofit/>
          </a:bodyPr>
          <a:lstStyle/>
          <a:p>
            <a:r>
              <a:rPr lang="en-US" sz="2400" b="1" dirty="0"/>
              <a:t>Board Motion &amp; Roll Call Vote</a:t>
            </a:r>
          </a:p>
        </p:txBody>
      </p:sp>
      <p:cxnSp>
        <p:nvCxnSpPr>
          <p:cNvPr id="19" name="Straight Connector 18">
            <a:extLst>
              <a:ext uri="{FF2B5EF4-FFF2-40B4-BE49-F238E27FC236}">
                <a16:creationId xmlns:a16="http://schemas.microsoft.com/office/drawing/2014/main" id="{628F40BB-B167-44BE-92A4-2A2475EE727D}"/>
              </a:ext>
            </a:extLst>
          </p:cNvPr>
          <p:cNvCxnSpPr>
            <a:cxnSpLocks/>
          </p:cNvCxnSpPr>
          <p:nvPr/>
        </p:nvCxnSpPr>
        <p:spPr>
          <a:xfrm flipV="1">
            <a:off x="3200400" y="1005838"/>
            <a:ext cx="0" cy="9753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itle 1"/>
          <p:cNvSpPr txBox="1">
            <a:spLocks/>
          </p:cNvSpPr>
          <p:nvPr/>
        </p:nvSpPr>
        <p:spPr>
          <a:xfrm>
            <a:off x="3276600" y="596747"/>
            <a:ext cx="5257800" cy="1450757"/>
          </a:xfrm>
          <a:prstGeom prst="rect">
            <a:avLst/>
          </a:prstGeom>
        </p:spPr>
        <p:txBody>
          <a:bodyPr vert="horz" lIns="91440" tIns="45720" rIns="91440" bIns="45720" rtlCol="0" anchor="b">
            <a:normAutofit/>
          </a:bodyPr>
          <a:lstStyle>
            <a:lvl1pPr marL="0" algn="l" defTabSz="685800" rtl="0" eaLnBrk="1" latinLnBrk="0" hangingPunct="1">
              <a:lnSpc>
                <a:spcPct val="85000"/>
              </a:lnSpc>
              <a:spcBef>
                <a:spcPct val="0"/>
              </a:spcBef>
              <a:buNone/>
              <a:defRPr sz="3600" kern="1200" spc="-38" baseline="0">
                <a:solidFill>
                  <a:schemeClr val="tx1">
                    <a:lumMod val="75000"/>
                    <a:lumOff val="25000"/>
                  </a:schemeClr>
                </a:solidFill>
                <a:latin typeface="Century Gothic" panose="020B0502020202020204" pitchFamily="34" charset="0"/>
                <a:ea typeface="+mj-ea"/>
                <a:cs typeface="+mj-cs"/>
              </a:defRPr>
            </a:lvl1pPr>
          </a:lstStyle>
          <a:p>
            <a:pPr marL="0" marR="0" lvl="0" indent="0" algn="l" defTabSz="685800" rtl="0" eaLnBrk="1" fontAlgn="auto" latinLnBrk="0" hangingPunct="1">
              <a:lnSpc>
                <a:spcPct val="85000"/>
              </a:lnSpc>
              <a:spcBef>
                <a:spcPct val="0"/>
              </a:spcBef>
              <a:spcAft>
                <a:spcPts val="0"/>
              </a:spcAft>
              <a:buClrTx/>
              <a:buSzTx/>
              <a:buFontTx/>
              <a:buNone/>
              <a:tabLst/>
              <a:defRPr/>
            </a:pPr>
            <a:r>
              <a:rPr kumimoji="0" lang="en-US" sz="2000" b="1" i="0" u="none" strike="noStrike" kern="1200" cap="none" spc="-38" normalizeH="0" baseline="0" noProof="0" dirty="0">
                <a:ln>
                  <a:noFill/>
                </a:ln>
                <a:solidFill>
                  <a:prstClr val="black">
                    <a:lumMod val="75000"/>
                    <a:lumOff val="25000"/>
                  </a:prstClr>
                </a:solidFill>
                <a:effectLst/>
                <a:uLnTx/>
                <a:uFillTx/>
                <a:latin typeface="Century Gothic" panose="020B0502020202020204" pitchFamily="34" charset="0"/>
                <a:ea typeface="+mj-ea"/>
                <a:cs typeface="+mj-cs"/>
              </a:rPr>
              <a:t>Staff Recommendation</a:t>
            </a:r>
          </a:p>
          <a:p>
            <a:r>
              <a:rPr lang="en-US" sz="1600" dirty="0">
                <a:solidFill>
                  <a:srgbClr val="297FD5">
                    <a:lumMod val="75000"/>
                  </a:srgbClr>
                </a:solidFill>
              </a:rPr>
              <a:t>Approve the Coordinated Operating Agreement with the Metropolitan Water District of Southern California.</a:t>
            </a:r>
          </a:p>
        </p:txBody>
      </p:sp>
      <p:sp>
        <p:nvSpPr>
          <p:cNvPr id="31" name="TextBox 30">
            <a:extLst>
              <a:ext uri="{FF2B5EF4-FFF2-40B4-BE49-F238E27FC236}">
                <a16:creationId xmlns:a16="http://schemas.microsoft.com/office/drawing/2014/main" id="{6E80C317-5735-4806-9E76-A4FCD3C6F93C}"/>
              </a:ext>
            </a:extLst>
          </p:cNvPr>
          <p:cNvSpPr txBox="1"/>
          <p:nvPr/>
        </p:nvSpPr>
        <p:spPr>
          <a:xfrm>
            <a:off x="822960" y="4258271"/>
            <a:ext cx="1260676"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T. Milford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Harrison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MT"/>
                <a:ea typeface="+mn-ea"/>
                <a:cs typeface="+mn-cs"/>
              </a:rPr>
              <a:t>President</a:t>
            </a:r>
          </a:p>
        </p:txBody>
      </p:sp>
      <p:sp>
        <p:nvSpPr>
          <p:cNvPr id="32" name="TextBox 31">
            <a:extLst>
              <a:ext uri="{FF2B5EF4-FFF2-40B4-BE49-F238E27FC236}">
                <a16:creationId xmlns:a16="http://schemas.microsoft.com/office/drawing/2014/main" id="{C939A68E-820B-48CD-A06E-BE95B59AA4DE}"/>
              </a:ext>
            </a:extLst>
          </p:cNvPr>
          <p:cNvSpPr txBox="1"/>
          <p:nvPr/>
        </p:nvSpPr>
        <p:spPr>
          <a:xfrm>
            <a:off x="2362200" y="4258270"/>
            <a:ext cx="1394616"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Paul Kielhold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MT"/>
                <a:ea typeface="+mn-ea"/>
                <a:cs typeface="+mn-cs"/>
              </a:rPr>
              <a:t>Vice President</a:t>
            </a:r>
          </a:p>
        </p:txBody>
      </p:sp>
      <p:sp>
        <p:nvSpPr>
          <p:cNvPr id="33" name="TextBox 32">
            <a:extLst>
              <a:ext uri="{FF2B5EF4-FFF2-40B4-BE49-F238E27FC236}">
                <a16:creationId xmlns:a16="http://schemas.microsoft.com/office/drawing/2014/main" id="{DFE27883-B8F8-4E5D-A99F-38293B62F91A}"/>
              </a:ext>
            </a:extLst>
          </p:cNvPr>
          <p:cNvSpPr txBox="1"/>
          <p:nvPr/>
        </p:nvSpPr>
        <p:spPr>
          <a:xfrm>
            <a:off x="4038600" y="4258270"/>
            <a:ext cx="118447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Susan Longville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MT"/>
                <a:ea typeface="+mn-ea"/>
                <a:cs typeface="+mn-cs"/>
              </a:rPr>
              <a:t>Treasurer</a:t>
            </a:r>
          </a:p>
        </p:txBody>
      </p:sp>
      <p:sp>
        <p:nvSpPr>
          <p:cNvPr id="34" name="TextBox 33">
            <a:extLst>
              <a:ext uri="{FF2B5EF4-FFF2-40B4-BE49-F238E27FC236}">
                <a16:creationId xmlns:a16="http://schemas.microsoft.com/office/drawing/2014/main" id="{F0C498ED-1CAB-4B0B-A079-C6F04D3A3B75}"/>
              </a:ext>
            </a:extLst>
          </p:cNvPr>
          <p:cNvSpPr txBox="1"/>
          <p:nvPr/>
        </p:nvSpPr>
        <p:spPr>
          <a:xfrm>
            <a:off x="5606554" y="4258270"/>
            <a:ext cx="125144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June Hayes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MT"/>
                <a:ea typeface="+mn-ea"/>
                <a:cs typeface="+mn-cs"/>
              </a:rPr>
              <a:t>Director</a:t>
            </a:r>
          </a:p>
        </p:txBody>
      </p:sp>
      <p:sp>
        <p:nvSpPr>
          <p:cNvPr id="35" name="TextBox 34">
            <a:extLst>
              <a:ext uri="{FF2B5EF4-FFF2-40B4-BE49-F238E27FC236}">
                <a16:creationId xmlns:a16="http://schemas.microsoft.com/office/drawing/2014/main" id="{8BF17949-E8DC-4C71-B3B9-E57D7576AAE6}"/>
              </a:ext>
            </a:extLst>
          </p:cNvPr>
          <p:cNvSpPr txBox="1"/>
          <p:nvPr/>
        </p:nvSpPr>
        <p:spPr>
          <a:xfrm>
            <a:off x="7162800" y="4258270"/>
            <a:ext cx="118447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Gil Navarro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mn-ea"/>
                <a:cs typeface="+mn-cs"/>
              </a:rPr>
              <a:t>Director</a:t>
            </a:r>
          </a:p>
        </p:txBody>
      </p:sp>
      <p:pic>
        <p:nvPicPr>
          <p:cNvPr id="36" name="Picture 3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2353270"/>
            <a:ext cx="1302311" cy="1872366"/>
          </a:xfrm>
          <a:prstGeom prst="rect">
            <a:avLst/>
          </a:prstGeom>
        </p:spPr>
      </p:pic>
      <p:pic>
        <p:nvPicPr>
          <p:cNvPr id="37" name="Picture 36"/>
          <p:cNvPicPr>
            <a:picLocks noChangeAspect="1"/>
          </p:cNvPicPr>
          <p:nvPr/>
        </p:nvPicPr>
        <p:blipFill rotWithShape="1">
          <a:blip r:embed="rId3" cstate="print">
            <a:extLst>
              <a:ext uri="{28A0092B-C50C-407E-A947-70E740481C1C}">
                <a14:useLocalDpi xmlns:a14="http://schemas.microsoft.com/office/drawing/2010/main" val="0"/>
              </a:ext>
            </a:extLst>
          </a:blip>
          <a:srcRect l="3639" t="9879" r="7853"/>
          <a:stretch/>
        </p:blipFill>
        <p:spPr>
          <a:xfrm>
            <a:off x="5651768" y="2387907"/>
            <a:ext cx="1231971" cy="1837729"/>
          </a:xfrm>
          <a:prstGeom prst="rect">
            <a:avLst/>
          </a:prstGeom>
        </p:spPr>
      </p:pic>
      <p:pic>
        <p:nvPicPr>
          <p:cNvPr id="38" name="Picture 37"/>
          <p:cNvPicPr>
            <a:picLocks noChangeAspect="1"/>
          </p:cNvPicPr>
          <p:nvPr/>
        </p:nvPicPr>
        <p:blipFill rotWithShape="1">
          <a:blip r:embed="rId4" cstate="print">
            <a:extLst>
              <a:ext uri="{28A0092B-C50C-407E-A947-70E740481C1C}">
                <a14:useLocalDpi xmlns:a14="http://schemas.microsoft.com/office/drawing/2010/main" val="0"/>
              </a:ext>
            </a:extLst>
          </a:blip>
          <a:srcRect l="5556" r="5555"/>
          <a:stretch/>
        </p:blipFill>
        <p:spPr>
          <a:xfrm>
            <a:off x="7162800" y="2378051"/>
            <a:ext cx="1219200" cy="1847585"/>
          </a:xfrm>
          <a:prstGeom prst="rect">
            <a:avLst/>
          </a:prstGeom>
        </p:spPr>
      </p:pic>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91584" y="2361855"/>
            <a:ext cx="1241679" cy="1853939"/>
          </a:xfrm>
          <a:prstGeom prst="rect">
            <a:avLst/>
          </a:prstGeom>
        </p:spPr>
      </p:pic>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8600" y="2378051"/>
            <a:ext cx="1280160" cy="1847585"/>
          </a:xfrm>
          <a:prstGeom prst="rect">
            <a:avLst/>
          </a:prstGeom>
        </p:spPr>
      </p:pic>
    </p:spTree>
    <p:extLst>
      <p:ext uri="{BB962C8B-B14F-4D97-AF65-F5344CB8AC3E}">
        <p14:creationId xmlns:p14="http://schemas.microsoft.com/office/powerpoint/2010/main" val="27139246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960" y="609600"/>
            <a:ext cx="7543800" cy="1450757"/>
          </a:xfrm>
        </p:spPr>
        <p:txBody>
          <a:bodyPr>
            <a:normAutofit/>
          </a:bodyPr>
          <a:lstStyle/>
          <a:p>
            <a:r>
              <a:rPr lang="en-US" sz="5400" b="1" dirty="0"/>
              <a:t>Discussion Item 3.5 </a:t>
            </a:r>
            <a:r>
              <a:rPr lang="en-US" sz="1900" dirty="0"/>
              <a:t>(Pg. 122)</a:t>
            </a:r>
          </a:p>
        </p:txBody>
      </p:sp>
      <p:sp>
        <p:nvSpPr>
          <p:cNvPr id="19" name="TextBox 18">
            <a:extLst>
              <a:ext uri="{FF2B5EF4-FFF2-40B4-BE49-F238E27FC236}">
                <a16:creationId xmlns:a16="http://schemas.microsoft.com/office/drawing/2014/main" id="{6E80C317-5735-4806-9E76-A4FCD3C6F93C}"/>
              </a:ext>
            </a:extLst>
          </p:cNvPr>
          <p:cNvSpPr txBox="1"/>
          <p:nvPr/>
        </p:nvSpPr>
        <p:spPr>
          <a:xfrm>
            <a:off x="838200" y="3360003"/>
            <a:ext cx="7391400" cy="830997"/>
          </a:xfrm>
          <a:prstGeom prst="rect">
            <a:avLst/>
          </a:prstGeom>
          <a:noFill/>
        </p:spPr>
        <p:txBody>
          <a:bodyPr wrap="square" rtlCol="0">
            <a:spAutoFit/>
          </a:bodyPr>
          <a:lstStyle/>
          <a:p>
            <a:r>
              <a:rPr lang="en-US" sz="2400" dirty="0">
                <a:solidFill>
                  <a:srgbClr val="297FD5">
                    <a:lumMod val="75000"/>
                  </a:srgbClr>
                </a:solidFill>
                <a:latin typeface="Gill Sans MT"/>
              </a:rPr>
              <a:t>Consider Board Position on Proposition 15: Schools and Communities First Ballot Initiative</a:t>
            </a:r>
          </a:p>
        </p:txBody>
      </p:sp>
      <p:sp>
        <p:nvSpPr>
          <p:cNvPr id="4" name="TextBox 3">
            <a:extLst>
              <a:ext uri="{FF2B5EF4-FFF2-40B4-BE49-F238E27FC236}">
                <a16:creationId xmlns:a16="http://schemas.microsoft.com/office/drawing/2014/main" id="{6E80C317-5735-4806-9E76-A4FCD3C6F93C}"/>
              </a:ext>
            </a:extLst>
          </p:cNvPr>
          <p:cNvSpPr txBox="1"/>
          <p:nvPr/>
        </p:nvSpPr>
        <p:spPr>
          <a:xfrm>
            <a:off x="819991" y="2114490"/>
            <a:ext cx="7543800" cy="400110"/>
          </a:xfrm>
          <a:prstGeom prst="rect">
            <a:avLst/>
          </a:prstGeom>
          <a:noFill/>
        </p:spPr>
        <p:txBody>
          <a:bodyPr wrap="square" rtlCol="0">
            <a:spAutoFit/>
          </a:bodyPr>
          <a:lstStyle/>
          <a:p>
            <a:pPr marL="0" lvl="1"/>
            <a:r>
              <a:rPr lang="en-US" sz="2000" b="1" dirty="0"/>
              <a:t>Heather Dyer, MS, MBA – </a:t>
            </a:r>
            <a:r>
              <a:rPr lang="en-US" sz="2000" dirty="0"/>
              <a:t>Chief Executive Officer/General Manager</a:t>
            </a:r>
          </a:p>
        </p:txBody>
      </p:sp>
      <p:sp>
        <p:nvSpPr>
          <p:cNvPr id="5" name="Title 1"/>
          <p:cNvSpPr txBox="1">
            <a:spLocks/>
          </p:cNvSpPr>
          <p:nvPr/>
        </p:nvSpPr>
        <p:spPr>
          <a:xfrm>
            <a:off x="857001" y="4419600"/>
            <a:ext cx="7950097" cy="1600200"/>
          </a:xfrm>
          <a:prstGeom prst="rect">
            <a:avLst/>
          </a:prstGeom>
        </p:spPr>
        <p:txBody>
          <a:bodyPr vert="horz" lIns="91440" tIns="45720" rIns="91440" bIns="45720" rtlCol="0" anchor="b">
            <a:normAutofit/>
          </a:bodyPr>
          <a:lstStyle>
            <a:lvl1pPr marL="0" algn="l" defTabSz="685800" rtl="0" eaLnBrk="1" latinLnBrk="0" hangingPunct="1">
              <a:lnSpc>
                <a:spcPct val="85000"/>
              </a:lnSpc>
              <a:spcBef>
                <a:spcPct val="0"/>
              </a:spcBef>
              <a:buNone/>
              <a:defRPr sz="3600" kern="1200" spc="-38" baseline="0">
                <a:solidFill>
                  <a:schemeClr val="tx1">
                    <a:lumMod val="75000"/>
                    <a:lumOff val="25000"/>
                  </a:schemeClr>
                </a:solidFill>
                <a:latin typeface="Century Gothic" panose="020B0502020202020204" pitchFamily="34" charset="0"/>
                <a:ea typeface="+mj-ea"/>
                <a:cs typeface="+mj-cs"/>
              </a:defRPr>
            </a:lvl1pPr>
          </a:lstStyle>
          <a:p>
            <a:pPr marL="0" marR="0" lvl="0" indent="0" algn="l" defTabSz="685800" rtl="0" eaLnBrk="1" fontAlgn="auto" latinLnBrk="0" hangingPunct="1">
              <a:lnSpc>
                <a:spcPct val="85000"/>
              </a:lnSpc>
              <a:spcBef>
                <a:spcPct val="0"/>
              </a:spcBef>
              <a:spcAft>
                <a:spcPts val="0"/>
              </a:spcAft>
              <a:buClrTx/>
              <a:buSzTx/>
              <a:buFontTx/>
              <a:buNone/>
              <a:tabLst/>
              <a:defRPr/>
            </a:pPr>
            <a:r>
              <a:rPr kumimoji="0" lang="en-US" sz="2000" b="1" i="0" u="none" strike="noStrike" kern="1200" cap="none" spc="-38" normalizeH="0" baseline="0" noProof="0" dirty="0">
                <a:ln>
                  <a:noFill/>
                </a:ln>
                <a:solidFill>
                  <a:prstClr val="black">
                    <a:lumMod val="75000"/>
                    <a:lumOff val="25000"/>
                  </a:prstClr>
                </a:solidFill>
                <a:effectLst/>
                <a:uLnTx/>
                <a:uFillTx/>
                <a:latin typeface="Century Gothic" panose="020B0502020202020204" pitchFamily="34" charset="0"/>
                <a:ea typeface="+mj-ea"/>
                <a:cs typeface="+mj-cs"/>
              </a:rPr>
              <a:t>Staff Recommendation</a:t>
            </a:r>
          </a:p>
          <a:p>
            <a:r>
              <a:rPr lang="en-US" sz="1600" dirty="0">
                <a:solidFill>
                  <a:srgbClr val="297FD5">
                    <a:lumMod val="75000"/>
                  </a:srgbClr>
                </a:solidFill>
              </a:rPr>
              <a:t>Discuss whether or not to take a formal position in support or opposition of Prop 15 and direct Staff accordingly. </a:t>
            </a:r>
          </a:p>
        </p:txBody>
      </p:sp>
    </p:spTree>
    <p:extLst>
      <p:ext uri="{BB962C8B-B14F-4D97-AF65-F5344CB8AC3E}">
        <p14:creationId xmlns:p14="http://schemas.microsoft.com/office/powerpoint/2010/main" val="13726943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960" y="609600"/>
            <a:ext cx="7543800" cy="1450757"/>
          </a:xfrm>
        </p:spPr>
        <p:txBody>
          <a:bodyPr>
            <a:normAutofit/>
          </a:bodyPr>
          <a:lstStyle/>
          <a:p>
            <a:r>
              <a:rPr lang="en-US" sz="5400" b="1" dirty="0"/>
              <a:t>Public Comment</a:t>
            </a:r>
            <a:endParaRPr lang="en-US" sz="1900" dirty="0"/>
          </a:p>
        </p:txBody>
      </p:sp>
      <p:sp>
        <p:nvSpPr>
          <p:cNvPr id="3" name="Rectangle 2">
            <a:extLst>
              <a:ext uri="{FF2B5EF4-FFF2-40B4-BE49-F238E27FC236}">
                <a16:creationId xmlns:a16="http://schemas.microsoft.com/office/drawing/2014/main" id="{997EBA4A-23B8-44C1-9236-0FDA68576C16}"/>
              </a:ext>
            </a:extLst>
          </p:cNvPr>
          <p:cNvSpPr/>
          <p:nvPr/>
        </p:nvSpPr>
        <p:spPr>
          <a:xfrm>
            <a:off x="899160" y="2286000"/>
            <a:ext cx="7787640" cy="3631763"/>
          </a:xfrm>
          <a:prstGeom prst="rect">
            <a:avLst/>
          </a:prstGeom>
        </p:spPr>
        <p:txBody>
          <a:bodyPr wrap="square">
            <a:spAutoFit/>
          </a:bodyPr>
          <a:lstStyle/>
          <a:p>
            <a:pPr>
              <a:spcAft>
                <a:spcPts val="1200"/>
              </a:spcAft>
            </a:pPr>
            <a:r>
              <a:rPr lang="en-US" sz="1100" b="1" dirty="0">
                <a:latin typeface="Calibri" panose="020F0502020204030204" pitchFamily="34" charset="0"/>
                <a:ea typeface="Times New Roman" panose="02020603050405020304" pitchFamily="18" charset="0"/>
              </a:rPr>
              <a:t>From:</a:t>
            </a:r>
            <a:r>
              <a:rPr lang="en-US" sz="1100" dirty="0">
                <a:latin typeface="Calibri" panose="020F0502020204030204" pitchFamily="34" charset="0"/>
                <a:ea typeface="Times New Roman" panose="02020603050405020304" pitchFamily="18" charset="0"/>
              </a:rPr>
              <a:t> James Albert</a:t>
            </a:r>
            <a:br>
              <a:rPr lang="en-US" sz="1100" dirty="0">
                <a:latin typeface="Calibri" panose="020F0502020204030204" pitchFamily="34" charset="0"/>
                <a:ea typeface="Times New Roman" panose="02020603050405020304" pitchFamily="18" charset="0"/>
              </a:rPr>
            </a:br>
            <a:r>
              <a:rPr lang="en-US" sz="1100" b="1" dirty="0">
                <a:latin typeface="Calibri" panose="020F0502020204030204" pitchFamily="34" charset="0"/>
                <a:ea typeface="Times New Roman" panose="02020603050405020304" pitchFamily="18" charset="0"/>
              </a:rPr>
              <a:t>Date:</a:t>
            </a:r>
            <a:r>
              <a:rPr lang="en-US" sz="1100" dirty="0">
                <a:latin typeface="Calibri" panose="020F0502020204030204" pitchFamily="34" charset="0"/>
                <a:ea typeface="Times New Roman" panose="02020603050405020304" pitchFamily="18" charset="0"/>
              </a:rPr>
              <a:t> October 5, 2020 at 6:36:14 PM PDT</a:t>
            </a:r>
            <a:br>
              <a:rPr lang="en-US" sz="1100" dirty="0">
                <a:latin typeface="Calibri" panose="020F0502020204030204" pitchFamily="34" charset="0"/>
                <a:ea typeface="Times New Roman" panose="02020603050405020304" pitchFamily="18" charset="0"/>
              </a:rPr>
            </a:br>
            <a:r>
              <a:rPr lang="en-US" sz="1100" b="1" dirty="0">
                <a:latin typeface="Calibri" panose="020F0502020204030204" pitchFamily="34" charset="0"/>
                <a:ea typeface="Times New Roman" panose="02020603050405020304" pitchFamily="18" charset="0"/>
              </a:rPr>
              <a:t>To:</a:t>
            </a:r>
            <a:r>
              <a:rPr lang="en-US" sz="1100" dirty="0">
                <a:latin typeface="Calibri" panose="020F0502020204030204" pitchFamily="34" charset="0"/>
                <a:ea typeface="Times New Roman" panose="02020603050405020304" pitchFamily="18" charset="0"/>
              </a:rPr>
              <a:t> comments &lt;</a:t>
            </a:r>
            <a:r>
              <a:rPr lang="en-US" sz="1100" u="sng" dirty="0">
                <a:solidFill>
                  <a:srgbClr val="0000FF"/>
                </a:solidFill>
                <a:latin typeface="Calibri" panose="020F0502020204030204" pitchFamily="34" charset="0"/>
                <a:ea typeface="Times New Roman" panose="02020603050405020304" pitchFamily="18" charset="0"/>
                <a:hlinkClick r:id="rId2">
                  <a:extLst>
                    <a:ext uri="{A12FA001-AC4F-418D-AE19-62706E023703}">
                      <ahyp:hlinkClr xmlns:ahyp="http://schemas.microsoft.com/office/drawing/2018/hyperlinkcolor" val="tx"/>
                    </a:ext>
                  </a:extLst>
                </a:hlinkClick>
              </a:rPr>
              <a:t>comments@sbvmwd.com</a:t>
            </a:r>
            <a:r>
              <a:rPr lang="en-US" sz="1100" dirty="0">
                <a:latin typeface="Calibri" panose="020F0502020204030204" pitchFamily="34" charset="0"/>
                <a:ea typeface="Times New Roman" panose="02020603050405020304" pitchFamily="18" charset="0"/>
              </a:rPr>
              <a:t>&gt;</a:t>
            </a:r>
            <a:br>
              <a:rPr lang="en-US" sz="1100" dirty="0">
                <a:latin typeface="Calibri" panose="020F0502020204030204" pitchFamily="34" charset="0"/>
                <a:ea typeface="Times New Roman" panose="02020603050405020304" pitchFamily="18" charset="0"/>
              </a:rPr>
            </a:br>
            <a:r>
              <a:rPr lang="en-US" sz="1100" b="1" dirty="0">
                <a:latin typeface="Calibri" panose="020F0502020204030204" pitchFamily="34" charset="0"/>
                <a:ea typeface="Times New Roman" panose="02020603050405020304" pitchFamily="18" charset="0"/>
              </a:rPr>
              <a:t>Subject:</a:t>
            </a:r>
            <a:r>
              <a:rPr lang="en-US" sz="1100" dirty="0">
                <a:latin typeface="Calibri" panose="020F0502020204030204" pitchFamily="34" charset="0"/>
                <a:ea typeface="Times New Roman" panose="02020603050405020304" pitchFamily="18" charset="0"/>
              </a:rPr>
              <a:t> </a:t>
            </a:r>
            <a:r>
              <a:rPr lang="en-US" sz="1100" b="1" dirty="0">
                <a:latin typeface="Calibri" panose="020F0502020204030204" pitchFamily="34" charset="0"/>
                <a:ea typeface="Times New Roman" panose="02020603050405020304" pitchFamily="18" charset="0"/>
              </a:rPr>
              <a:t>Public Comment Item #3.5</a:t>
            </a:r>
            <a:endParaRPr lang="en-US" sz="1100" dirty="0">
              <a:latin typeface="Calibri" panose="020F0502020204030204" pitchFamily="34" charset="0"/>
              <a:ea typeface="Calibri" panose="020F0502020204030204" pitchFamily="34" charset="0"/>
            </a:endParaRPr>
          </a:p>
          <a:p>
            <a:r>
              <a:rPr lang="en-US" sz="1100" dirty="0">
                <a:latin typeface="Calibri" panose="020F0502020204030204" pitchFamily="34" charset="0"/>
                <a:ea typeface="Times New Roman" panose="02020603050405020304" pitchFamily="18" charset="0"/>
              </a:rPr>
              <a:t>﻿ </a:t>
            </a:r>
            <a:endParaRPr lang="en-US" sz="1100" dirty="0">
              <a:latin typeface="Calibri" panose="020F0502020204030204" pitchFamily="34" charset="0"/>
              <a:ea typeface="Calibri" panose="020F0502020204030204" pitchFamily="34" charset="0"/>
            </a:endParaRPr>
          </a:p>
          <a:p>
            <a:r>
              <a:rPr lang="en-US" sz="1100" dirty="0">
                <a:latin typeface="Arial" panose="020B0604020202020204" pitchFamily="34" charset="0"/>
                <a:ea typeface="Times New Roman" panose="02020603050405020304" pitchFamily="18" charset="0"/>
              </a:rPr>
              <a:t>Hello,</a:t>
            </a:r>
            <a:endParaRPr lang="en-US" sz="1100" dirty="0">
              <a:latin typeface="Calibri" panose="020F0502020204030204" pitchFamily="34" charset="0"/>
              <a:ea typeface="Calibri" panose="020F0502020204030204" pitchFamily="34" charset="0"/>
            </a:endParaRPr>
          </a:p>
          <a:p>
            <a:r>
              <a:rPr lang="en-US" sz="1100" dirty="0">
                <a:latin typeface="Arial" panose="020B0604020202020204" pitchFamily="34" charset="0"/>
                <a:ea typeface="Times New Roman" panose="02020603050405020304" pitchFamily="18" charset="0"/>
              </a:rPr>
              <a:t> </a:t>
            </a:r>
            <a:endParaRPr lang="en-US" sz="1100" dirty="0">
              <a:latin typeface="Calibri" panose="020F0502020204030204" pitchFamily="34" charset="0"/>
              <a:ea typeface="Calibri" panose="020F0502020204030204" pitchFamily="34" charset="0"/>
            </a:endParaRPr>
          </a:p>
          <a:p>
            <a:r>
              <a:rPr lang="en-US" sz="1100" dirty="0">
                <a:latin typeface="Arial" panose="020B0604020202020204" pitchFamily="34" charset="0"/>
                <a:ea typeface="Times New Roman" panose="02020603050405020304" pitchFamily="18" charset="0"/>
              </a:rPr>
              <a:t>I am a SBVMWD constituent and a big Prop 15 supporter. I hope you support this agenda item to give us a better chance at ensuring the campaign's success and we generate much needed revenue to fund our local services (i.e. water infrastructure). Thank you for your time and consideration. As elected officials, please consider endorsing our campaign by filling out the following form.</a:t>
            </a:r>
            <a:endParaRPr lang="en-US" sz="1100" dirty="0">
              <a:latin typeface="Calibri" panose="020F0502020204030204" pitchFamily="34" charset="0"/>
              <a:ea typeface="Calibri" panose="020F0502020204030204" pitchFamily="34" charset="0"/>
            </a:endParaRPr>
          </a:p>
          <a:p>
            <a:r>
              <a:rPr lang="en-US" sz="1100" dirty="0">
                <a:latin typeface="Arial" panose="020B0604020202020204" pitchFamily="34" charset="0"/>
                <a:ea typeface="Times New Roman" panose="02020603050405020304" pitchFamily="18" charset="0"/>
              </a:rPr>
              <a:t> </a:t>
            </a:r>
            <a:endParaRPr lang="en-US" sz="1100" dirty="0">
              <a:latin typeface="Calibri" panose="020F0502020204030204" pitchFamily="34" charset="0"/>
              <a:ea typeface="Calibri" panose="020F0502020204030204" pitchFamily="34" charset="0"/>
            </a:endParaRPr>
          </a:p>
          <a:p>
            <a:r>
              <a:rPr lang="en-US" sz="1100" u="sng" dirty="0">
                <a:solidFill>
                  <a:srgbClr val="0000FF"/>
                </a:solidFill>
                <a:latin typeface="Arial" panose="020B060402020202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https://www.yes15.org/endorse-elected-public-officials</a:t>
            </a:r>
            <a:endParaRPr lang="en-US" sz="1100" dirty="0">
              <a:latin typeface="Calibri" panose="020F0502020204030204" pitchFamily="34" charset="0"/>
              <a:ea typeface="Calibri" panose="020F0502020204030204" pitchFamily="34" charset="0"/>
            </a:endParaRPr>
          </a:p>
          <a:p>
            <a:r>
              <a:rPr lang="en-US" sz="1100" dirty="0">
                <a:latin typeface="Arial" panose="020B0604020202020204" pitchFamily="34" charset="0"/>
                <a:ea typeface="Times New Roman" panose="02020603050405020304" pitchFamily="18" charset="0"/>
              </a:rPr>
              <a:t> </a:t>
            </a:r>
            <a:endParaRPr lang="en-US" sz="1100" dirty="0">
              <a:latin typeface="Calibri" panose="020F0502020204030204" pitchFamily="34" charset="0"/>
              <a:ea typeface="Calibri" panose="020F0502020204030204" pitchFamily="34" charset="0"/>
            </a:endParaRPr>
          </a:p>
          <a:p>
            <a:r>
              <a:rPr lang="en-US" sz="1100" dirty="0">
                <a:latin typeface="Calibri" panose="020F0502020204030204" pitchFamily="34" charset="0"/>
                <a:ea typeface="Times New Roman" panose="02020603050405020304" pitchFamily="18" charset="0"/>
              </a:rPr>
              <a:t>Sincerely,</a:t>
            </a:r>
            <a:endParaRPr lang="en-US" sz="1100" dirty="0">
              <a:latin typeface="Calibri" panose="020F0502020204030204" pitchFamily="34" charset="0"/>
              <a:ea typeface="Calibri" panose="020F0502020204030204" pitchFamily="34" charset="0"/>
            </a:endParaRPr>
          </a:p>
          <a:p>
            <a:r>
              <a:rPr lang="en-US" sz="1100" dirty="0">
                <a:latin typeface="Calibri" panose="020F0502020204030204" pitchFamily="34" charset="0"/>
                <a:ea typeface="Times New Roman" panose="02020603050405020304" pitchFamily="18" charset="0"/>
              </a:rPr>
              <a:t> </a:t>
            </a:r>
            <a:endParaRPr lang="en-US" sz="1100" dirty="0">
              <a:latin typeface="Calibri" panose="020F0502020204030204" pitchFamily="34" charset="0"/>
              <a:ea typeface="Calibri" panose="020F0502020204030204" pitchFamily="34" charset="0"/>
            </a:endParaRPr>
          </a:p>
          <a:p>
            <a:r>
              <a:rPr lang="en-US" sz="1100" dirty="0">
                <a:latin typeface="Calibri" panose="020F0502020204030204" pitchFamily="34" charset="0"/>
                <a:ea typeface="Times New Roman" panose="02020603050405020304" pitchFamily="18" charset="0"/>
              </a:rPr>
              <a:t>James Albert</a:t>
            </a:r>
            <a:endParaRPr lang="en-US" sz="1100" dirty="0">
              <a:latin typeface="Calibri" panose="020F0502020204030204" pitchFamily="34" charset="0"/>
              <a:ea typeface="Calibri" panose="020F0502020204030204" pitchFamily="34" charset="0"/>
            </a:endParaRPr>
          </a:p>
          <a:p>
            <a:r>
              <a:rPr lang="en-US" sz="1100" dirty="0">
                <a:latin typeface="Arial" panose="020B0604020202020204" pitchFamily="34" charset="0"/>
                <a:ea typeface="Times New Roman" panose="02020603050405020304" pitchFamily="18" charset="0"/>
              </a:rPr>
              <a:t>League of Women Voters of the San Bernardino Area</a:t>
            </a:r>
            <a:endParaRPr lang="en-US" sz="1100" dirty="0">
              <a:latin typeface="Calibri" panose="020F0502020204030204" pitchFamily="34" charset="0"/>
              <a:ea typeface="Calibri" panose="020F0502020204030204" pitchFamily="34" charset="0"/>
            </a:endParaRPr>
          </a:p>
          <a:p>
            <a:r>
              <a:rPr lang="en-US" sz="1100" dirty="0">
                <a:latin typeface="Arial" panose="020B0604020202020204" pitchFamily="34" charset="0"/>
                <a:ea typeface="Times New Roman" panose="02020603050405020304" pitchFamily="18" charset="0"/>
              </a:rPr>
              <a:t>#YesOn15 Chapter Coordinator</a:t>
            </a:r>
            <a:endParaRPr lang="en-US" sz="1100" dirty="0">
              <a:latin typeface="Calibri" panose="020F0502020204030204" pitchFamily="34" charset="0"/>
              <a:ea typeface="Calibri" panose="020F0502020204030204" pitchFamily="34" charset="0"/>
            </a:endParaRPr>
          </a:p>
          <a:p>
            <a:r>
              <a:rPr lang="en-US" sz="1100" dirty="0">
                <a:latin typeface="Calibri" panose="020F0502020204030204" pitchFamily="34" charset="0"/>
                <a:ea typeface="Times New Roman" panose="02020603050405020304" pitchFamily="18" charset="0"/>
              </a:rPr>
              <a:t> </a:t>
            </a:r>
            <a:endParaRPr lang="en-US" sz="11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0431230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960" y="606643"/>
            <a:ext cx="2910303" cy="1450757"/>
          </a:xfrm>
        </p:spPr>
        <p:txBody>
          <a:bodyPr>
            <a:normAutofit/>
          </a:bodyPr>
          <a:lstStyle/>
          <a:p>
            <a:r>
              <a:rPr lang="en-US" sz="2400" b="1" dirty="0"/>
              <a:t>Board Motion &amp; Roll Call Vote</a:t>
            </a:r>
          </a:p>
        </p:txBody>
      </p:sp>
      <p:cxnSp>
        <p:nvCxnSpPr>
          <p:cNvPr id="19" name="Straight Connector 18">
            <a:extLst>
              <a:ext uri="{FF2B5EF4-FFF2-40B4-BE49-F238E27FC236}">
                <a16:creationId xmlns:a16="http://schemas.microsoft.com/office/drawing/2014/main" id="{628F40BB-B167-44BE-92A4-2A2475EE727D}"/>
              </a:ext>
            </a:extLst>
          </p:cNvPr>
          <p:cNvCxnSpPr>
            <a:cxnSpLocks/>
          </p:cNvCxnSpPr>
          <p:nvPr/>
        </p:nvCxnSpPr>
        <p:spPr>
          <a:xfrm flipV="1">
            <a:off x="3200400" y="1005838"/>
            <a:ext cx="0" cy="9753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itle 1"/>
          <p:cNvSpPr txBox="1">
            <a:spLocks/>
          </p:cNvSpPr>
          <p:nvPr/>
        </p:nvSpPr>
        <p:spPr>
          <a:xfrm>
            <a:off x="3276600" y="596747"/>
            <a:ext cx="5257800" cy="1450757"/>
          </a:xfrm>
          <a:prstGeom prst="rect">
            <a:avLst/>
          </a:prstGeom>
        </p:spPr>
        <p:txBody>
          <a:bodyPr vert="horz" lIns="91440" tIns="45720" rIns="91440" bIns="45720" rtlCol="0" anchor="b">
            <a:normAutofit/>
          </a:bodyPr>
          <a:lstStyle>
            <a:lvl1pPr marL="0" algn="l" defTabSz="685800" rtl="0" eaLnBrk="1" latinLnBrk="0" hangingPunct="1">
              <a:lnSpc>
                <a:spcPct val="85000"/>
              </a:lnSpc>
              <a:spcBef>
                <a:spcPct val="0"/>
              </a:spcBef>
              <a:buNone/>
              <a:defRPr sz="3600" kern="1200" spc="-38" baseline="0">
                <a:solidFill>
                  <a:schemeClr val="tx1">
                    <a:lumMod val="75000"/>
                    <a:lumOff val="25000"/>
                  </a:schemeClr>
                </a:solidFill>
                <a:latin typeface="Century Gothic" panose="020B0502020202020204" pitchFamily="34" charset="0"/>
                <a:ea typeface="+mj-ea"/>
                <a:cs typeface="+mj-cs"/>
              </a:defRPr>
            </a:lvl1pPr>
          </a:lstStyle>
          <a:p>
            <a:pPr marL="0" marR="0" lvl="0" indent="0" algn="l" defTabSz="685800" rtl="0" eaLnBrk="1" fontAlgn="auto" latinLnBrk="0" hangingPunct="1">
              <a:lnSpc>
                <a:spcPct val="85000"/>
              </a:lnSpc>
              <a:spcBef>
                <a:spcPct val="0"/>
              </a:spcBef>
              <a:spcAft>
                <a:spcPts val="0"/>
              </a:spcAft>
              <a:buClrTx/>
              <a:buSzTx/>
              <a:buFontTx/>
              <a:buNone/>
              <a:tabLst/>
              <a:defRPr/>
            </a:pPr>
            <a:r>
              <a:rPr kumimoji="0" lang="en-US" sz="2000" b="1" i="0" u="none" strike="noStrike" kern="1200" cap="none" spc="-38" normalizeH="0" baseline="0" noProof="0" dirty="0">
                <a:ln>
                  <a:noFill/>
                </a:ln>
                <a:solidFill>
                  <a:prstClr val="black">
                    <a:lumMod val="75000"/>
                    <a:lumOff val="25000"/>
                  </a:prstClr>
                </a:solidFill>
                <a:effectLst/>
                <a:uLnTx/>
                <a:uFillTx/>
                <a:latin typeface="Century Gothic" panose="020B0502020202020204" pitchFamily="34" charset="0"/>
                <a:ea typeface="+mj-ea"/>
                <a:cs typeface="+mj-cs"/>
              </a:rPr>
              <a:t>Staff Recommendation</a:t>
            </a:r>
          </a:p>
          <a:p>
            <a:r>
              <a:rPr lang="en-US" sz="1600" dirty="0">
                <a:solidFill>
                  <a:srgbClr val="297FD5">
                    <a:lumMod val="75000"/>
                  </a:srgbClr>
                </a:solidFill>
              </a:rPr>
              <a:t>Discuss whether or not to take a formal position in support or opposition of Prop 15 and direct Staff accordingly. </a:t>
            </a:r>
          </a:p>
        </p:txBody>
      </p:sp>
      <p:sp>
        <p:nvSpPr>
          <p:cNvPr id="31" name="TextBox 30">
            <a:extLst>
              <a:ext uri="{FF2B5EF4-FFF2-40B4-BE49-F238E27FC236}">
                <a16:creationId xmlns:a16="http://schemas.microsoft.com/office/drawing/2014/main" id="{6E80C317-5735-4806-9E76-A4FCD3C6F93C}"/>
              </a:ext>
            </a:extLst>
          </p:cNvPr>
          <p:cNvSpPr txBox="1"/>
          <p:nvPr/>
        </p:nvSpPr>
        <p:spPr>
          <a:xfrm>
            <a:off x="822960" y="4258271"/>
            <a:ext cx="1260676"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T. Milford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Harrison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MT"/>
                <a:ea typeface="+mn-ea"/>
                <a:cs typeface="+mn-cs"/>
              </a:rPr>
              <a:t>President</a:t>
            </a:r>
          </a:p>
        </p:txBody>
      </p:sp>
      <p:sp>
        <p:nvSpPr>
          <p:cNvPr id="32" name="TextBox 31">
            <a:extLst>
              <a:ext uri="{FF2B5EF4-FFF2-40B4-BE49-F238E27FC236}">
                <a16:creationId xmlns:a16="http://schemas.microsoft.com/office/drawing/2014/main" id="{C939A68E-820B-48CD-A06E-BE95B59AA4DE}"/>
              </a:ext>
            </a:extLst>
          </p:cNvPr>
          <p:cNvSpPr txBox="1"/>
          <p:nvPr/>
        </p:nvSpPr>
        <p:spPr>
          <a:xfrm>
            <a:off x="2362200" y="4258270"/>
            <a:ext cx="1394616"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Paul Kielhold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MT"/>
                <a:ea typeface="+mn-ea"/>
                <a:cs typeface="+mn-cs"/>
              </a:rPr>
              <a:t>Vice President</a:t>
            </a:r>
          </a:p>
        </p:txBody>
      </p:sp>
      <p:sp>
        <p:nvSpPr>
          <p:cNvPr id="33" name="TextBox 32">
            <a:extLst>
              <a:ext uri="{FF2B5EF4-FFF2-40B4-BE49-F238E27FC236}">
                <a16:creationId xmlns:a16="http://schemas.microsoft.com/office/drawing/2014/main" id="{DFE27883-B8F8-4E5D-A99F-38293B62F91A}"/>
              </a:ext>
            </a:extLst>
          </p:cNvPr>
          <p:cNvSpPr txBox="1"/>
          <p:nvPr/>
        </p:nvSpPr>
        <p:spPr>
          <a:xfrm>
            <a:off x="4038600" y="4258270"/>
            <a:ext cx="118447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Susan Longville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MT"/>
                <a:ea typeface="+mn-ea"/>
                <a:cs typeface="+mn-cs"/>
              </a:rPr>
              <a:t>Treasurer</a:t>
            </a:r>
          </a:p>
        </p:txBody>
      </p:sp>
      <p:sp>
        <p:nvSpPr>
          <p:cNvPr id="34" name="TextBox 33">
            <a:extLst>
              <a:ext uri="{FF2B5EF4-FFF2-40B4-BE49-F238E27FC236}">
                <a16:creationId xmlns:a16="http://schemas.microsoft.com/office/drawing/2014/main" id="{F0C498ED-1CAB-4B0B-A079-C6F04D3A3B75}"/>
              </a:ext>
            </a:extLst>
          </p:cNvPr>
          <p:cNvSpPr txBox="1"/>
          <p:nvPr/>
        </p:nvSpPr>
        <p:spPr>
          <a:xfrm>
            <a:off x="5606554" y="4258270"/>
            <a:ext cx="125144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June Hayes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MT"/>
                <a:ea typeface="+mn-ea"/>
                <a:cs typeface="+mn-cs"/>
              </a:rPr>
              <a:t>Director</a:t>
            </a:r>
          </a:p>
        </p:txBody>
      </p:sp>
      <p:sp>
        <p:nvSpPr>
          <p:cNvPr id="35" name="TextBox 34">
            <a:extLst>
              <a:ext uri="{FF2B5EF4-FFF2-40B4-BE49-F238E27FC236}">
                <a16:creationId xmlns:a16="http://schemas.microsoft.com/office/drawing/2014/main" id="{8BF17949-E8DC-4C71-B3B9-E57D7576AAE6}"/>
              </a:ext>
            </a:extLst>
          </p:cNvPr>
          <p:cNvSpPr txBox="1"/>
          <p:nvPr/>
        </p:nvSpPr>
        <p:spPr>
          <a:xfrm>
            <a:off x="7162800" y="4258270"/>
            <a:ext cx="118447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Gil Navarro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mn-ea"/>
                <a:cs typeface="+mn-cs"/>
              </a:rPr>
              <a:t>Director</a:t>
            </a:r>
          </a:p>
        </p:txBody>
      </p:sp>
      <p:pic>
        <p:nvPicPr>
          <p:cNvPr id="36" name="Picture 3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2353270"/>
            <a:ext cx="1302311" cy="1872366"/>
          </a:xfrm>
          <a:prstGeom prst="rect">
            <a:avLst/>
          </a:prstGeom>
        </p:spPr>
      </p:pic>
      <p:pic>
        <p:nvPicPr>
          <p:cNvPr id="37" name="Picture 36"/>
          <p:cNvPicPr>
            <a:picLocks noChangeAspect="1"/>
          </p:cNvPicPr>
          <p:nvPr/>
        </p:nvPicPr>
        <p:blipFill rotWithShape="1">
          <a:blip r:embed="rId3" cstate="print">
            <a:extLst>
              <a:ext uri="{28A0092B-C50C-407E-A947-70E740481C1C}">
                <a14:useLocalDpi xmlns:a14="http://schemas.microsoft.com/office/drawing/2010/main" val="0"/>
              </a:ext>
            </a:extLst>
          </a:blip>
          <a:srcRect l="3639" t="9879" r="7853"/>
          <a:stretch/>
        </p:blipFill>
        <p:spPr>
          <a:xfrm>
            <a:off x="5651768" y="2387907"/>
            <a:ext cx="1231971" cy="1837729"/>
          </a:xfrm>
          <a:prstGeom prst="rect">
            <a:avLst/>
          </a:prstGeom>
        </p:spPr>
      </p:pic>
      <p:pic>
        <p:nvPicPr>
          <p:cNvPr id="38" name="Picture 37"/>
          <p:cNvPicPr>
            <a:picLocks noChangeAspect="1"/>
          </p:cNvPicPr>
          <p:nvPr/>
        </p:nvPicPr>
        <p:blipFill rotWithShape="1">
          <a:blip r:embed="rId4" cstate="print">
            <a:extLst>
              <a:ext uri="{28A0092B-C50C-407E-A947-70E740481C1C}">
                <a14:useLocalDpi xmlns:a14="http://schemas.microsoft.com/office/drawing/2010/main" val="0"/>
              </a:ext>
            </a:extLst>
          </a:blip>
          <a:srcRect l="5556" r="5555"/>
          <a:stretch/>
        </p:blipFill>
        <p:spPr>
          <a:xfrm>
            <a:off x="7162800" y="2378051"/>
            <a:ext cx="1219200" cy="1847585"/>
          </a:xfrm>
          <a:prstGeom prst="rect">
            <a:avLst/>
          </a:prstGeom>
        </p:spPr>
      </p:pic>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91584" y="2361855"/>
            <a:ext cx="1241679" cy="1853939"/>
          </a:xfrm>
          <a:prstGeom prst="rect">
            <a:avLst/>
          </a:prstGeom>
        </p:spPr>
      </p:pic>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8600" y="2378051"/>
            <a:ext cx="1280160" cy="1847585"/>
          </a:xfrm>
          <a:prstGeom prst="rect">
            <a:avLst/>
          </a:prstGeom>
        </p:spPr>
      </p:pic>
    </p:spTree>
    <p:extLst>
      <p:ext uri="{BB962C8B-B14F-4D97-AF65-F5344CB8AC3E}">
        <p14:creationId xmlns:p14="http://schemas.microsoft.com/office/powerpoint/2010/main" val="12220066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960" y="609600"/>
            <a:ext cx="7543800" cy="1450757"/>
          </a:xfrm>
        </p:spPr>
        <p:txBody>
          <a:bodyPr>
            <a:normAutofit/>
          </a:bodyPr>
          <a:lstStyle/>
          <a:p>
            <a:r>
              <a:rPr lang="en-US" sz="5400" b="1" dirty="0"/>
              <a:t>Discussion Item 3.6 </a:t>
            </a:r>
            <a:r>
              <a:rPr lang="en-US" sz="1900" dirty="0"/>
              <a:t>(Pg. 172)</a:t>
            </a:r>
          </a:p>
        </p:txBody>
      </p:sp>
      <p:sp>
        <p:nvSpPr>
          <p:cNvPr id="19" name="TextBox 18">
            <a:extLst>
              <a:ext uri="{FF2B5EF4-FFF2-40B4-BE49-F238E27FC236}">
                <a16:creationId xmlns:a16="http://schemas.microsoft.com/office/drawing/2014/main" id="{6E80C317-5735-4806-9E76-A4FCD3C6F93C}"/>
              </a:ext>
            </a:extLst>
          </p:cNvPr>
          <p:cNvSpPr txBox="1"/>
          <p:nvPr/>
        </p:nvSpPr>
        <p:spPr>
          <a:xfrm>
            <a:off x="838200" y="3048000"/>
            <a:ext cx="7391400" cy="1569660"/>
          </a:xfrm>
          <a:prstGeom prst="rect">
            <a:avLst/>
          </a:prstGeom>
          <a:noFill/>
        </p:spPr>
        <p:txBody>
          <a:bodyPr wrap="square" rtlCol="0">
            <a:spAutoFit/>
          </a:bodyPr>
          <a:lstStyle/>
          <a:p>
            <a:r>
              <a:rPr lang="en-US" sz="2400" dirty="0">
                <a:solidFill>
                  <a:srgbClr val="297FD5">
                    <a:lumMod val="75000"/>
                  </a:srgbClr>
                </a:solidFill>
                <a:latin typeface="Gill Sans MT"/>
              </a:rPr>
              <a:t>Consider Agreement between California Department of Parks and Recreation, San Bernardino Regional Water Resources Authority, Valley District, and the City of San Bernardino with respect to the Bryce E. Hanes Park</a:t>
            </a:r>
          </a:p>
        </p:txBody>
      </p:sp>
      <p:sp>
        <p:nvSpPr>
          <p:cNvPr id="4" name="TextBox 3">
            <a:extLst>
              <a:ext uri="{FF2B5EF4-FFF2-40B4-BE49-F238E27FC236}">
                <a16:creationId xmlns:a16="http://schemas.microsoft.com/office/drawing/2014/main" id="{6E80C317-5735-4806-9E76-A4FCD3C6F93C}"/>
              </a:ext>
            </a:extLst>
          </p:cNvPr>
          <p:cNvSpPr txBox="1"/>
          <p:nvPr/>
        </p:nvSpPr>
        <p:spPr>
          <a:xfrm>
            <a:off x="819991" y="2114490"/>
            <a:ext cx="7543800" cy="400110"/>
          </a:xfrm>
          <a:prstGeom prst="rect">
            <a:avLst/>
          </a:prstGeom>
          <a:noFill/>
        </p:spPr>
        <p:txBody>
          <a:bodyPr wrap="square" rtlCol="0">
            <a:spAutoFit/>
          </a:bodyPr>
          <a:lstStyle/>
          <a:p>
            <a:pPr marL="0" lvl="1"/>
            <a:r>
              <a:rPr lang="en-US" sz="2000" b="1" dirty="0"/>
              <a:t>Wen Huang, PE, MS </a:t>
            </a:r>
            <a:r>
              <a:rPr lang="en-US" sz="2000" dirty="0"/>
              <a:t>– Chief Engineer/Deputy General Manager</a:t>
            </a:r>
          </a:p>
        </p:txBody>
      </p:sp>
      <p:sp>
        <p:nvSpPr>
          <p:cNvPr id="5" name="Title 1"/>
          <p:cNvSpPr txBox="1">
            <a:spLocks/>
          </p:cNvSpPr>
          <p:nvPr/>
        </p:nvSpPr>
        <p:spPr>
          <a:xfrm>
            <a:off x="857001" y="4572000"/>
            <a:ext cx="7950097" cy="1600200"/>
          </a:xfrm>
          <a:prstGeom prst="rect">
            <a:avLst/>
          </a:prstGeom>
        </p:spPr>
        <p:txBody>
          <a:bodyPr vert="horz" lIns="91440" tIns="45720" rIns="91440" bIns="45720" rtlCol="0" anchor="b">
            <a:normAutofit/>
          </a:bodyPr>
          <a:lstStyle>
            <a:lvl1pPr marL="0" algn="l" defTabSz="685800" rtl="0" eaLnBrk="1" latinLnBrk="0" hangingPunct="1">
              <a:lnSpc>
                <a:spcPct val="85000"/>
              </a:lnSpc>
              <a:spcBef>
                <a:spcPct val="0"/>
              </a:spcBef>
              <a:buNone/>
              <a:defRPr sz="3600" kern="1200" spc="-38" baseline="0">
                <a:solidFill>
                  <a:schemeClr val="tx1">
                    <a:lumMod val="75000"/>
                    <a:lumOff val="25000"/>
                  </a:schemeClr>
                </a:solidFill>
                <a:latin typeface="Century Gothic" panose="020B0502020202020204" pitchFamily="34" charset="0"/>
                <a:ea typeface="+mj-ea"/>
                <a:cs typeface="+mj-cs"/>
              </a:defRPr>
            </a:lvl1pPr>
          </a:lstStyle>
          <a:p>
            <a:pPr marL="0" marR="0" lvl="0" indent="0" algn="l" defTabSz="685800" rtl="0" eaLnBrk="1" fontAlgn="auto" latinLnBrk="0" hangingPunct="1">
              <a:lnSpc>
                <a:spcPct val="85000"/>
              </a:lnSpc>
              <a:spcBef>
                <a:spcPct val="0"/>
              </a:spcBef>
              <a:spcAft>
                <a:spcPts val="0"/>
              </a:spcAft>
              <a:buClrTx/>
              <a:buSzTx/>
              <a:buFontTx/>
              <a:buNone/>
              <a:tabLst/>
              <a:defRPr/>
            </a:pPr>
            <a:r>
              <a:rPr kumimoji="0" lang="en-US" sz="2000" b="1" i="0" u="none" strike="noStrike" kern="1200" cap="none" spc="-38" normalizeH="0" baseline="0" noProof="0" dirty="0">
                <a:ln>
                  <a:noFill/>
                </a:ln>
                <a:solidFill>
                  <a:prstClr val="black">
                    <a:lumMod val="75000"/>
                    <a:lumOff val="25000"/>
                  </a:prstClr>
                </a:solidFill>
                <a:effectLst/>
                <a:uLnTx/>
                <a:uFillTx/>
                <a:latin typeface="Century Gothic" panose="020B0502020202020204" pitchFamily="34" charset="0"/>
                <a:ea typeface="+mj-ea"/>
                <a:cs typeface="+mj-cs"/>
              </a:rPr>
              <a:t>Staff Recommendation</a:t>
            </a:r>
          </a:p>
          <a:p>
            <a:pPr lvl="0"/>
            <a:r>
              <a:rPr lang="en-US" sz="1600" dirty="0">
                <a:solidFill>
                  <a:srgbClr val="297FD5">
                    <a:lumMod val="75000"/>
                  </a:srgbClr>
                </a:solidFill>
              </a:rPr>
              <a:t>It is recommended that the Board of Directors authorize the CEO/General Manager to execute Agreement between the parties subject to </a:t>
            </a:r>
            <a:r>
              <a:rPr lang="en-US" sz="1600" dirty="0" err="1">
                <a:solidFill>
                  <a:srgbClr val="297FD5">
                    <a:lumMod val="75000"/>
                  </a:srgbClr>
                </a:solidFill>
              </a:rPr>
              <a:t>nonsubstantive</a:t>
            </a:r>
            <a:r>
              <a:rPr lang="en-US" sz="1600" dirty="0">
                <a:solidFill>
                  <a:srgbClr val="297FD5">
                    <a:lumMod val="75000"/>
                  </a:srgbClr>
                </a:solidFill>
              </a:rPr>
              <a:t> edits suggested by the State Counsel and approved by House Counsel. </a:t>
            </a:r>
            <a:endParaRPr kumimoji="0" lang="en-US" sz="1600" b="0" i="0" u="none" strike="noStrike" kern="1200" cap="none" spc="-38" normalizeH="0" baseline="0" noProof="0" dirty="0">
              <a:ln>
                <a:noFill/>
              </a:ln>
              <a:solidFill>
                <a:srgbClr val="297FD5">
                  <a:lumMod val="75000"/>
                </a:srgbClr>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28461075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81DC7E-6732-4A15-A7FF-0011AC4AA8F7}"/>
              </a:ext>
            </a:extLst>
          </p:cNvPr>
          <p:cNvSpPr>
            <a:spLocks noGrp="1"/>
          </p:cNvSpPr>
          <p:nvPr>
            <p:ph idx="1"/>
          </p:nvPr>
        </p:nvSpPr>
        <p:spPr>
          <a:xfrm>
            <a:off x="990600" y="2072640"/>
            <a:ext cx="7376160" cy="4023360"/>
          </a:xfrm>
        </p:spPr>
        <p:txBody>
          <a:bodyPr>
            <a:normAutofit/>
          </a:bodyPr>
          <a:lstStyle/>
          <a:p>
            <a:pPr marL="457200" indent="-457200">
              <a:buFont typeface="Arial" panose="020B0604020202020204" pitchFamily="34" charset="0"/>
              <a:buChar char="•"/>
            </a:pPr>
            <a:r>
              <a:rPr lang="en-US" sz="2000" dirty="0"/>
              <a:t>August 5, 2020, the Board of Directors approved the Cooperative Agreement with the City of San Bernardino to terminate the JPA and provide financial assistance for transfer of the Hanes Park to the City.</a:t>
            </a:r>
          </a:p>
          <a:p>
            <a:pPr marL="457200" indent="-457200">
              <a:buFont typeface="Arial" panose="020B0604020202020204" pitchFamily="34" charset="0"/>
              <a:buChar char="•"/>
            </a:pPr>
            <a:r>
              <a:rPr lang="en-US" sz="2000" dirty="0"/>
              <a:t>August 10, 2020, the JPA Board approved the “</a:t>
            </a:r>
            <a:r>
              <a:rPr lang="en-US" sz="2000" i="1" dirty="0"/>
              <a:t>Assignment</a:t>
            </a:r>
            <a:r>
              <a:rPr lang="en-US" sz="2000" dirty="0"/>
              <a:t>” Agreement in its substantive form with the City of San Bernardino to transfer JPA obligations of the Park to the City.</a:t>
            </a:r>
          </a:p>
          <a:p>
            <a:pPr marL="457200" indent="-457200">
              <a:buFont typeface="Arial" panose="020B0604020202020204" pitchFamily="34" charset="0"/>
              <a:buChar char="•"/>
            </a:pPr>
            <a:r>
              <a:rPr lang="en-US" sz="2000" dirty="0"/>
              <a:t>State Dept of Parks and Recreation desires that the District execute the “</a:t>
            </a:r>
            <a:r>
              <a:rPr lang="en-US" sz="2000" i="1" dirty="0"/>
              <a:t>Assignment</a:t>
            </a:r>
            <a:r>
              <a:rPr lang="en-US" sz="2000" dirty="0"/>
              <a:t>” Agreement as well.</a:t>
            </a:r>
          </a:p>
          <a:p>
            <a:pPr marL="457200" indent="-457200">
              <a:buFont typeface="Arial" panose="020B0604020202020204" pitchFamily="34" charset="0"/>
              <a:buChar char="•"/>
            </a:pPr>
            <a:r>
              <a:rPr lang="en-US" sz="2000" dirty="0"/>
              <a:t>Original 45-day escrow to complete the transfer has been extended to October 28, 2020 to accommodate State review</a:t>
            </a:r>
          </a:p>
        </p:txBody>
      </p:sp>
      <p:sp>
        <p:nvSpPr>
          <p:cNvPr id="3" name="Title 1">
            <a:extLst>
              <a:ext uri="{FF2B5EF4-FFF2-40B4-BE49-F238E27FC236}">
                <a16:creationId xmlns:a16="http://schemas.microsoft.com/office/drawing/2014/main" id="{EB62611A-F522-44E5-8AF7-644518D8C22A}"/>
              </a:ext>
            </a:extLst>
          </p:cNvPr>
          <p:cNvSpPr txBox="1">
            <a:spLocks/>
          </p:cNvSpPr>
          <p:nvPr/>
        </p:nvSpPr>
        <p:spPr>
          <a:xfrm>
            <a:off x="822960" y="609600"/>
            <a:ext cx="7543800" cy="1450757"/>
          </a:xfrm>
          <a:prstGeom prst="rect">
            <a:avLst/>
          </a:prstGeom>
        </p:spPr>
        <p:txBody>
          <a:bodyPr vert="horz" lIns="91440" tIns="45720" rIns="91440" bIns="45720" rtlCol="0" anchor="b">
            <a:normAutofit/>
          </a:bodyPr>
          <a:lst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pPr marL="0" marR="0" lvl="0" indent="0" algn="l" defTabSz="685800" rtl="0" eaLnBrk="1" fontAlgn="auto" latinLnBrk="0" hangingPunct="1">
              <a:lnSpc>
                <a:spcPct val="85000"/>
              </a:lnSpc>
              <a:spcBef>
                <a:spcPct val="0"/>
              </a:spcBef>
              <a:spcAft>
                <a:spcPts val="0"/>
              </a:spcAft>
              <a:buClrTx/>
              <a:buSzTx/>
              <a:buFontTx/>
              <a:buNone/>
              <a:tabLst/>
              <a:defRPr/>
            </a:pPr>
            <a:r>
              <a:rPr kumimoji="0" lang="en-US" sz="4800" b="1" i="0" u="none" strike="noStrike" kern="1200" cap="none" spc="-38" normalizeH="0" baseline="0" noProof="0" dirty="0">
                <a:ln>
                  <a:noFill/>
                </a:ln>
                <a:solidFill>
                  <a:prstClr val="black">
                    <a:lumMod val="75000"/>
                    <a:lumOff val="25000"/>
                  </a:prstClr>
                </a:solidFill>
                <a:effectLst/>
                <a:uLnTx/>
                <a:uFillTx/>
                <a:latin typeface="Century Gothic"/>
                <a:ea typeface="+mj-ea"/>
                <a:cs typeface="+mj-cs"/>
              </a:rPr>
              <a:t>Summary of Timelines</a:t>
            </a:r>
            <a:endParaRPr kumimoji="0" lang="en-US" sz="1600" b="0" i="0" u="none" strike="noStrike" kern="1200" cap="none" spc="-38" normalizeH="0" baseline="0" noProof="0" dirty="0">
              <a:ln>
                <a:noFill/>
              </a:ln>
              <a:solidFill>
                <a:prstClr val="black">
                  <a:lumMod val="75000"/>
                  <a:lumOff val="25000"/>
                </a:prstClr>
              </a:solidFill>
              <a:effectLst/>
              <a:uLnTx/>
              <a:uFillTx/>
              <a:latin typeface="Century Gothic"/>
              <a:ea typeface="+mj-ea"/>
              <a:cs typeface="+mj-cs"/>
            </a:endParaRPr>
          </a:p>
        </p:txBody>
      </p:sp>
    </p:spTree>
    <p:extLst>
      <p:ext uri="{BB962C8B-B14F-4D97-AF65-F5344CB8AC3E}">
        <p14:creationId xmlns:p14="http://schemas.microsoft.com/office/powerpoint/2010/main" val="1110001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960" y="606643"/>
            <a:ext cx="2910303" cy="1450757"/>
          </a:xfrm>
        </p:spPr>
        <p:txBody>
          <a:bodyPr>
            <a:normAutofit/>
          </a:bodyPr>
          <a:lstStyle/>
          <a:p>
            <a:r>
              <a:rPr lang="en-US" sz="2400" b="1" dirty="0"/>
              <a:t>Board Motion &amp; Roll Call Vote</a:t>
            </a:r>
          </a:p>
        </p:txBody>
      </p:sp>
      <p:cxnSp>
        <p:nvCxnSpPr>
          <p:cNvPr id="19" name="Straight Connector 18">
            <a:extLst>
              <a:ext uri="{FF2B5EF4-FFF2-40B4-BE49-F238E27FC236}">
                <a16:creationId xmlns:a16="http://schemas.microsoft.com/office/drawing/2014/main" id="{628F40BB-B167-44BE-92A4-2A2475EE727D}"/>
              </a:ext>
            </a:extLst>
          </p:cNvPr>
          <p:cNvCxnSpPr>
            <a:cxnSpLocks/>
          </p:cNvCxnSpPr>
          <p:nvPr/>
        </p:nvCxnSpPr>
        <p:spPr>
          <a:xfrm flipV="1">
            <a:off x="3200400" y="1005838"/>
            <a:ext cx="0" cy="9753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itle 1"/>
          <p:cNvSpPr txBox="1">
            <a:spLocks/>
          </p:cNvSpPr>
          <p:nvPr/>
        </p:nvSpPr>
        <p:spPr>
          <a:xfrm>
            <a:off x="3276600" y="596747"/>
            <a:ext cx="5257800" cy="1450757"/>
          </a:xfrm>
          <a:prstGeom prst="rect">
            <a:avLst/>
          </a:prstGeom>
        </p:spPr>
        <p:txBody>
          <a:bodyPr vert="horz" lIns="91440" tIns="45720" rIns="91440" bIns="45720" rtlCol="0" anchor="b">
            <a:normAutofit/>
          </a:bodyPr>
          <a:lstStyle>
            <a:lvl1pPr marL="0" algn="l" defTabSz="685800" rtl="0" eaLnBrk="1" latinLnBrk="0" hangingPunct="1">
              <a:lnSpc>
                <a:spcPct val="85000"/>
              </a:lnSpc>
              <a:spcBef>
                <a:spcPct val="0"/>
              </a:spcBef>
              <a:buNone/>
              <a:defRPr sz="3600" kern="1200" spc="-38" baseline="0">
                <a:solidFill>
                  <a:schemeClr val="tx1">
                    <a:lumMod val="75000"/>
                    <a:lumOff val="25000"/>
                  </a:schemeClr>
                </a:solidFill>
                <a:latin typeface="Century Gothic" panose="020B0502020202020204" pitchFamily="34" charset="0"/>
                <a:ea typeface="+mj-ea"/>
                <a:cs typeface="+mj-cs"/>
              </a:defRPr>
            </a:lvl1pPr>
          </a:lstStyle>
          <a:p>
            <a:pPr marL="0" marR="0" lvl="0" indent="0" algn="l" defTabSz="685800" rtl="0" eaLnBrk="1" fontAlgn="auto" latinLnBrk="0" hangingPunct="1">
              <a:lnSpc>
                <a:spcPct val="85000"/>
              </a:lnSpc>
              <a:spcBef>
                <a:spcPct val="0"/>
              </a:spcBef>
              <a:spcAft>
                <a:spcPts val="0"/>
              </a:spcAft>
              <a:buClrTx/>
              <a:buSzTx/>
              <a:buFontTx/>
              <a:buNone/>
              <a:tabLst/>
              <a:defRPr/>
            </a:pPr>
            <a:r>
              <a:rPr kumimoji="0" lang="en-US" sz="2000" b="1" i="0" u="none" strike="noStrike" kern="1200" cap="none" spc="-38" normalizeH="0" baseline="0" noProof="0" dirty="0">
                <a:ln>
                  <a:noFill/>
                </a:ln>
                <a:solidFill>
                  <a:prstClr val="black">
                    <a:lumMod val="75000"/>
                    <a:lumOff val="25000"/>
                  </a:prstClr>
                </a:solidFill>
                <a:effectLst/>
                <a:uLnTx/>
                <a:uFillTx/>
                <a:latin typeface="Century Gothic" panose="020B0502020202020204" pitchFamily="34" charset="0"/>
                <a:ea typeface="+mj-ea"/>
                <a:cs typeface="+mj-cs"/>
              </a:rPr>
              <a:t>Staff Recommendation</a:t>
            </a:r>
          </a:p>
          <a:p>
            <a:pPr lvl="0"/>
            <a:r>
              <a:rPr lang="en-US" sz="1400" dirty="0">
                <a:solidFill>
                  <a:srgbClr val="297FD5">
                    <a:lumMod val="75000"/>
                  </a:srgbClr>
                </a:solidFill>
              </a:rPr>
              <a:t>It is recommended that the Board of Directors authorize the CEO/General Manager to execute Agreement between the parties subject to </a:t>
            </a:r>
            <a:r>
              <a:rPr lang="en-US" sz="1400" dirty="0" err="1">
                <a:solidFill>
                  <a:srgbClr val="297FD5">
                    <a:lumMod val="75000"/>
                  </a:srgbClr>
                </a:solidFill>
              </a:rPr>
              <a:t>nonsubstantive</a:t>
            </a:r>
            <a:r>
              <a:rPr lang="en-US" sz="1400" dirty="0">
                <a:solidFill>
                  <a:srgbClr val="297FD5">
                    <a:lumMod val="75000"/>
                  </a:srgbClr>
                </a:solidFill>
              </a:rPr>
              <a:t> edits suggested by the State Counsel and approved by House Counsel. </a:t>
            </a:r>
          </a:p>
        </p:txBody>
      </p:sp>
      <p:sp>
        <p:nvSpPr>
          <p:cNvPr id="31" name="TextBox 30">
            <a:extLst>
              <a:ext uri="{FF2B5EF4-FFF2-40B4-BE49-F238E27FC236}">
                <a16:creationId xmlns:a16="http://schemas.microsoft.com/office/drawing/2014/main" id="{6E80C317-5735-4806-9E76-A4FCD3C6F93C}"/>
              </a:ext>
            </a:extLst>
          </p:cNvPr>
          <p:cNvSpPr txBox="1"/>
          <p:nvPr/>
        </p:nvSpPr>
        <p:spPr>
          <a:xfrm>
            <a:off x="822960" y="4258271"/>
            <a:ext cx="1260676"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T. Milford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Harrison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MT"/>
                <a:ea typeface="+mn-ea"/>
                <a:cs typeface="+mn-cs"/>
              </a:rPr>
              <a:t>President</a:t>
            </a:r>
          </a:p>
        </p:txBody>
      </p:sp>
      <p:sp>
        <p:nvSpPr>
          <p:cNvPr id="32" name="TextBox 31">
            <a:extLst>
              <a:ext uri="{FF2B5EF4-FFF2-40B4-BE49-F238E27FC236}">
                <a16:creationId xmlns:a16="http://schemas.microsoft.com/office/drawing/2014/main" id="{C939A68E-820B-48CD-A06E-BE95B59AA4DE}"/>
              </a:ext>
            </a:extLst>
          </p:cNvPr>
          <p:cNvSpPr txBox="1"/>
          <p:nvPr/>
        </p:nvSpPr>
        <p:spPr>
          <a:xfrm>
            <a:off x="2362200" y="4258270"/>
            <a:ext cx="1394616"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Paul Kielhold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MT"/>
                <a:ea typeface="+mn-ea"/>
                <a:cs typeface="+mn-cs"/>
              </a:rPr>
              <a:t>Vice President</a:t>
            </a:r>
          </a:p>
        </p:txBody>
      </p:sp>
      <p:sp>
        <p:nvSpPr>
          <p:cNvPr id="33" name="TextBox 32">
            <a:extLst>
              <a:ext uri="{FF2B5EF4-FFF2-40B4-BE49-F238E27FC236}">
                <a16:creationId xmlns:a16="http://schemas.microsoft.com/office/drawing/2014/main" id="{DFE27883-B8F8-4E5D-A99F-38293B62F91A}"/>
              </a:ext>
            </a:extLst>
          </p:cNvPr>
          <p:cNvSpPr txBox="1"/>
          <p:nvPr/>
        </p:nvSpPr>
        <p:spPr>
          <a:xfrm>
            <a:off x="4038600" y="4258270"/>
            <a:ext cx="118447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Susan Longville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MT"/>
                <a:ea typeface="+mn-ea"/>
                <a:cs typeface="+mn-cs"/>
              </a:rPr>
              <a:t>Treasurer</a:t>
            </a:r>
          </a:p>
        </p:txBody>
      </p:sp>
      <p:sp>
        <p:nvSpPr>
          <p:cNvPr id="34" name="TextBox 33">
            <a:extLst>
              <a:ext uri="{FF2B5EF4-FFF2-40B4-BE49-F238E27FC236}">
                <a16:creationId xmlns:a16="http://schemas.microsoft.com/office/drawing/2014/main" id="{F0C498ED-1CAB-4B0B-A079-C6F04D3A3B75}"/>
              </a:ext>
            </a:extLst>
          </p:cNvPr>
          <p:cNvSpPr txBox="1"/>
          <p:nvPr/>
        </p:nvSpPr>
        <p:spPr>
          <a:xfrm>
            <a:off x="5606554" y="4258270"/>
            <a:ext cx="125144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June Hayes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MT"/>
                <a:ea typeface="+mn-ea"/>
                <a:cs typeface="+mn-cs"/>
              </a:rPr>
              <a:t>Director</a:t>
            </a:r>
          </a:p>
        </p:txBody>
      </p:sp>
      <p:sp>
        <p:nvSpPr>
          <p:cNvPr id="35" name="TextBox 34">
            <a:extLst>
              <a:ext uri="{FF2B5EF4-FFF2-40B4-BE49-F238E27FC236}">
                <a16:creationId xmlns:a16="http://schemas.microsoft.com/office/drawing/2014/main" id="{8BF17949-E8DC-4C71-B3B9-E57D7576AAE6}"/>
              </a:ext>
            </a:extLst>
          </p:cNvPr>
          <p:cNvSpPr txBox="1"/>
          <p:nvPr/>
        </p:nvSpPr>
        <p:spPr>
          <a:xfrm>
            <a:off x="7162800" y="4258270"/>
            <a:ext cx="118447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Gil Navarro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mn-ea"/>
                <a:cs typeface="+mn-cs"/>
              </a:rPr>
              <a:t>Director</a:t>
            </a:r>
          </a:p>
        </p:txBody>
      </p:sp>
      <p:pic>
        <p:nvPicPr>
          <p:cNvPr id="36" name="Picture 3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2353270"/>
            <a:ext cx="1302311" cy="1872366"/>
          </a:xfrm>
          <a:prstGeom prst="rect">
            <a:avLst/>
          </a:prstGeom>
        </p:spPr>
      </p:pic>
      <p:pic>
        <p:nvPicPr>
          <p:cNvPr id="37" name="Picture 36"/>
          <p:cNvPicPr>
            <a:picLocks noChangeAspect="1"/>
          </p:cNvPicPr>
          <p:nvPr/>
        </p:nvPicPr>
        <p:blipFill rotWithShape="1">
          <a:blip r:embed="rId3" cstate="print">
            <a:extLst>
              <a:ext uri="{28A0092B-C50C-407E-A947-70E740481C1C}">
                <a14:useLocalDpi xmlns:a14="http://schemas.microsoft.com/office/drawing/2010/main" val="0"/>
              </a:ext>
            </a:extLst>
          </a:blip>
          <a:srcRect l="3639" t="9879" r="7853"/>
          <a:stretch/>
        </p:blipFill>
        <p:spPr>
          <a:xfrm>
            <a:off x="5651768" y="2387907"/>
            <a:ext cx="1231971" cy="1837729"/>
          </a:xfrm>
          <a:prstGeom prst="rect">
            <a:avLst/>
          </a:prstGeom>
        </p:spPr>
      </p:pic>
      <p:pic>
        <p:nvPicPr>
          <p:cNvPr id="38" name="Picture 37"/>
          <p:cNvPicPr>
            <a:picLocks noChangeAspect="1"/>
          </p:cNvPicPr>
          <p:nvPr/>
        </p:nvPicPr>
        <p:blipFill rotWithShape="1">
          <a:blip r:embed="rId4" cstate="print">
            <a:extLst>
              <a:ext uri="{28A0092B-C50C-407E-A947-70E740481C1C}">
                <a14:useLocalDpi xmlns:a14="http://schemas.microsoft.com/office/drawing/2010/main" val="0"/>
              </a:ext>
            </a:extLst>
          </a:blip>
          <a:srcRect l="5556" r="5555"/>
          <a:stretch/>
        </p:blipFill>
        <p:spPr>
          <a:xfrm>
            <a:off x="7162800" y="2378051"/>
            <a:ext cx="1219200" cy="1847585"/>
          </a:xfrm>
          <a:prstGeom prst="rect">
            <a:avLst/>
          </a:prstGeom>
        </p:spPr>
      </p:pic>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91584" y="2361855"/>
            <a:ext cx="1241679" cy="1853939"/>
          </a:xfrm>
          <a:prstGeom prst="rect">
            <a:avLst/>
          </a:prstGeom>
        </p:spPr>
      </p:pic>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8600" y="2378051"/>
            <a:ext cx="1280160" cy="1847585"/>
          </a:xfrm>
          <a:prstGeom prst="rect">
            <a:avLst/>
          </a:prstGeom>
        </p:spPr>
      </p:pic>
    </p:spTree>
    <p:extLst>
      <p:ext uri="{BB962C8B-B14F-4D97-AF65-F5344CB8AC3E}">
        <p14:creationId xmlns:p14="http://schemas.microsoft.com/office/powerpoint/2010/main" val="4014975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960" y="606643"/>
            <a:ext cx="7543800" cy="1450757"/>
          </a:xfrm>
        </p:spPr>
        <p:txBody>
          <a:bodyPr>
            <a:normAutofit/>
          </a:bodyPr>
          <a:lstStyle/>
          <a:p>
            <a:r>
              <a:rPr lang="en-US" sz="5400" b="1" dirty="0"/>
              <a:t>Pledge of Allegiance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960" y="2213484"/>
            <a:ext cx="7498080" cy="3955032"/>
          </a:xfrm>
          <a:prstGeom prst="rect">
            <a:avLst/>
          </a:prstGeom>
        </p:spPr>
      </p:pic>
    </p:spTree>
    <p:extLst>
      <p:ext uri="{BB962C8B-B14F-4D97-AF65-F5344CB8AC3E}">
        <p14:creationId xmlns:p14="http://schemas.microsoft.com/office/powerpoint/2010/main" val="24963777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960" y="606643"/>
            <a:ext cx="7543800" cy="1450757"/>
          </a:xfrm>
        </p:spPr>
        <p:txBody>
          <a:bodyPr>
            <a:normAutofit/>
          </a:bodyPr>
          <a:lstStyle/>
          <a:p>
            <a:r>
              <a:rPr lang="en-US" sz="5400" b="1" dirty="0"/>
              <a:t>Reports Item 4.1</a:t>
            </a:r>
            <a:r>
              <a:rPr lang="en-US" sz="5400" dirty="0"/>
              <a:t> </a:t>
            </a:r>
            <a:r>
              <a:rPr lang="en-US" sz="2100" dirty="0"/>
              <a:t>(Pg. 209)</a:t>
            </a:r>
            <a:r>
              <a:rPr lang="en-US" sz="2100" b="1" dirty="0"/>
              <a:t> </a:t>
            </a:r>
          </a:p>
        </p:txBody>
      </p:sp>
      <p:sp>
        <p:nvSpPr>
          <p:cNvPr id="19" name="TextBox 18">
            <a:extLst>
              <a:ext uri="{FF2B5EF4-FFF2-40B4-BE49-F238E27FC236}">
                <a16:creationId xmlns:a16="http://schemas.microsoft.com/office/drawing/2014/main" id="{6E80C317-5735-4806-9E76-A4FCD3C6F93C}"/>
              </a:ext>
            </a:extLst>
          </p:cNvPr>
          <p:cNvSpPr txBox="1"/>
          <p:nvPr/>
        </p:nvSpPr>
        <p:spPr>
          <a:xfrm>
            <a:off x="838200" y="3011269"/>
            <a:ext cx="7391400" cy="461665"/>
          </a:xfrm>
          <a:prstGeom prst="rect">
            <a:avLst/>
          </a:prstGeom>
          <a:noFill/>
        </p:spPr>
        <p:txBody>
          <a:bodyPr wrap="square" rtlCol="0">
            <a:spAutoFit/>
          </a:bodyPr>
          <a:lstStyle/>
          <a:p>
            <a:pPr marL="0" lvl="1"/>
            <a:r>
              <a:rPr lang="en-US" sz="2400" dirty="0">
                <a:solidFill>
                  <a:schemeClr val="accent3">
                    <a:lumMod val="75000"/>
                  </a:schemeClr>
                </a:solidFill>
              </a:rPr>
              <a:t>House Counsel Report</a:t>
            </a:r>
          </a:p>
        </p:txBody>
      </p:sp>
      <p:sp>
        <p:nvSpPr>
          <p:cNvPr id="4" name="TextBox 3">
            <a:extLst>
              <a:ext uri="{FF2B5EF4-FFF2-40B4-BE49-F238E27FC236}">
                <a16:creationId xmlns:a16="http://schemas.microsoft.com/office/drawing/2014/main" id="{B6011533-71F9-4144-A7FD-30E966B1161D}"/>
              </a:ext>
            </a:extLst>
          </p:cNvPr>
          <p:cNvSpPr txBox="1"/>
          <p:nvPr/>
        </p:nvSpPr>
        <p:spPr>
          <a:xfrm>
            <a:off x="819991" y="2114490"/>
            <a:ext cx="7543800" cy="400110"/>
          </a:xfrm>
          <a:prstGeom prst="rect">
            <a:avLst/>
          </a:prstGeom>
          <a:noFill/>
        </p:spPr>
        <p:txBody>
          <a:bodyPr wrap="square" rtlCol="0">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Brendan Brandt – </a:t>
            </a:r>
            <a:r>
              <a:rPr kumimoji="0" lang="en-US" sz="2000" i="0" u="none" strike="noStrike" kern="1200" cap="none" spc="0" normalizeH="0" baseline="0" noProof="0" dirty="0">
                <a:ln>
                  <a:noFill/>
                </a:ln>
                <a:solidFill>
                  <a:prstClr val="black"/>
                </a:solidFill>
                <a:effectLst/>
                <a:uLnTx/>
                <a:uFillTx/>
                <a:latin typeface="Gill Sans MT"/>
                <a:ea typeface="+mn-ea"/>
                <a:cs typeface="+mn-cs"/>
              </a:rPr>
              <a:t>Varner and Brandt</a:t>
            </a:r>
          </a:p>
        </p:txBody>
      </p:sp>
    </p:spTree>
    <p:extLst>
      <p:ext uri="{BB962C8B-B14F-4D97-AF65-F5344CB8AC3E}">
        <p14:creationId xmlns:p14="http://schemas.microsoft.com/office/powerpoint/2010/main" val="23673223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960" y="606643"/>
            <a:ext cx="7543800" cy="1450757"/>
          </a:xfrm>
        </p:spPr>
        <p:txBody>
          <a:bodyPr>
            <a:normAutofit/>
          </a:bodyPr>
          <a:lstStyle/>
          <a:p>
            <a:r>
              <a:rPr lang="en-US" sz="5400" b="1" dirty="0"/>
              <a:t>Reports Item 4.2 </a:t>
            </a:r>
            <a:r>
              <a:rPr lang="en-US" sz="2100" dirty="0"/>
              <a:t>(Pg. 212)</a:t>
            </a:r>
            <a:r>
              <a:rPr lang="en-US" sz="2100" b="1" dirty="0"/>
              <a:t> </a:t>
            </a:r>
          </a:p>
        </p:txBody>
      </p:sp>
      <p:sp>
        <p:nvSpPr>
          <p:cNvPr id="19" name="TextBox 18">
            <a:extLst>
              <a:ext uri="{FF2B5EF4-FFF2-40B4-BE49-F238E27FC236}">
                <a16:creationId xmlns:a16="http://schemas.microsoft.com/office/drawing/2014/main" id="{6E80C317-5735-4806-9E76-A4FCD3C6F93C}"/>
              </a:ext>
            </a:extLst>
          </p:cNvPr>
          <p:cNvSpPr txBox="1"/>
          <p:nvPr/>
        </p:nvSpPr>
        <p:spPr>
          <a:xfrm>
            <a:off x="838200" y="3011269"/>
            <a:ext cx="7391400" cy="461665"/>
          </a:xfrm>
          <a:prstGeom prst="rect">
            <a:avLst/>
          </a:prstGeom>
          <a:noFill/>
        </p:spPr>
        <p:txBody>
          <a:bodyPr wrap="square" rtlCol="0">
            <a:spAutoFit/>
          </a:bodyPr>
          <a:lstStyle/>
          <a:p>
            <a:pPr marL="0" lvl="1"/>
            <a:r>
              <a:rPr lang="en-US" sz="2400" dirty="0">
                <a:solidFill>
                  <a:schemeClr val="accent3">
                    <a:lumMod val="75000"/>
                  </a:schemeClr>
                </a:solidFill>
              </a:rPr>
              <a:t>General Manager’s Report</a:t>
            </a:r>
          </a:p>
        </p:txBody>
      </p:sp>
    </p:spTree>
    <p:extLst>
      <p:ext uri="{BB962C8B-B14F-4D97-AF65-F5344CB8AC3E}">
        <p14:creationId xmlns:p14="http://schemas.microsoft.com/office/powerpoint/2010/main" val="21518284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960" y="606643"/>
            <a:ext cx="7543800" cy="1450757"/>
          </a:xfrm>
        </p:spPr>
        <p:txBody>
          <a:bodyPr>
            <a:normAutofit/>
          </a:bodyPr>
          <a:lstStyle/>
          <a:p>
            <a:r>
              <a:rPr lang="en-US" sz="5400" b="1" dirty="0"/>
              <a:t>Reports Item 4.3 </a:t>
            </a:r>
            <a:endParaRPr lang="en-US" sz="2200" b="1" dirty="0"/>
          </a:p>
        </p:txBody>
      </p:sp>
      <p:sp>
        <p:nvSpPr>
          <p:cNvPr id="19" name="TextBox 18">
            <a:extLst>
              <a:ext uri="{FF2B5EF4-FFF2-40B4-BE49-F238E27FC236}">
                <a16:creationId xmlns:a16="http://schemas.microsoft.com/office/drawing/2014/main" id="{6E80C317-5735-4806-9E76-A4FCD3C6F93C}"/>
              </a:ext>
            </a:extLst>
          </p:cNvPr>
          <p:cNvSpPr txBox="1"/>
          <p:nvPr/>
        </p:nvSpPr>
        <p:spPr>
          <a:xfrm>
            <a:off x="838200" y="3011269"/>
            <a:ext cx="7391400" cy="461665"/>
          </a:xfrm>
          <a:prstGeom prst="rect">
            <a:avLst/>
          </a:prstGeom>
          <a:noFill/>
        </p:spPr>
        <p:txBody>
          <a:bodyPr wrap="square" rtlCol="0">
            <a:spAutoFit/>
          </a:bodyPr>
          <a:lstStyle/>
          <a:p>
            <a:pPr marL="0" lvl="1"/>
            <a:r>
              <a:rPr lang="en-US" sz="2400" dirty="0" err="1">
                <a:solidFill>
                  <a:schemeClr val="accent3">
                    <a:lumMod val="75000"/>
                  </a:schemeClr>
                </a:solidFill>
              </a:rPr>
              <a:t>SAWPA</a:t>
            </a:r>
            <a:r>
              <a:rPr lang="en-US" sz="2400" dirty="0">
                <a:solidFill>
                  <a:schemeClr val="accent3">
                    <a:lumMod val="75000"/>
                  </a:schemeClr>
                </a:solidFill>
              </a:rPr>
              <a:t> Meeting Report</a:t>
            </a:r>
          </a:p>
        </p:txBody>
      </p:sp>
    </p:spTree>
    <p:extLst>
      <p:ext uri="{BB962C8B-B14F-4D97-AF65-F5344CB8AC3E}">
        <p14:creationId xmlns:p14="http://schemas.microsoft.com/office/powerpoint/2010/main" val="15636517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B16AC0-C0CC-42FB-8AB0-8E824C4C361D}"/>
              </a:ext>
            </a:extLst>
          </p:cNvPr>
          <p:cNvPicPr>
            <a:picLocks noChangeAspect="1"/>
          </p:cNvPicPr>
          <p:nvPr/>
        </p:nvPicPr>
        <p:blipFill>
          <a:blip r:embed="rId2"/>
          <a:stretch>
            <a:fillRect/>
          </a:stretch>
        </p:blipFill>
        <p:spPr>
          <a:xfrm>
            <a:off x="609600" y="228600"/>
            <a:ext cx="8159832" cy="5892275"/>
          </a:xfrm>
          <a:prstGeom prst="rect">
            <a:avLst/>
          </a:prstGeom>
        </p:spPr>
      </p:pic>
    </p:spTree>
    <p:extLst>
      <p:ext uri="{BB962C8B-B14F-4D97-AF65-F5344CB8AC3E}">
        <p14:creationId xmlns:p14="http://schemas.microsoft.com/office/powerpoint/2010/main" val="35249837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960" y="606643"/>
            <a:ext cx="7543800" cy="1450757"/>
          </a:xfrm>
        </p:spPr>
        <p:txBody>
          <a:bodyPr>
            <a:normAutofit/>
          </a:bodyPr>
          <a:lstStyle/>
          <a:p>
            <a:r>
              <a:rPr lang="en-US" sz="5400" b="1" dirty="0"/>
              <a:t>Reports Item 4.4</a:t>
            </a:r>
          </a:p>
        </p:txBody>
      </p:sp>
      <p:sp>
        <p:nvSpPr>
          <p:cNvPr id="19" name="TextBox 18">
            <a:extLst>
              <a:ext uri="{FF2B5EF4-FFF2-40B4-BE49-F238E27FC236}">
                <a16:creationId xmlns:a16="http://schemas.microsoft.com/office/drawing/2014/main" id="{6E80C317-5735-4806-9E76-A4FCD3C6F93C}"/>
              </a:ext>
            </a:extLst>
          </p:cNvPr>
          <p:cNvSpPr txBox="1"/>
          <p:nvPr/>
        </p:nvSpPr>
        <p:spPr>
          <a:xfrm>
            <a:off x="838200" y="2057400"/>
            <a:ext cx="7391400" cy="461665"/>
          </a:xfrm>
          <a:prstGeom prst="rect">
            <a:avLst/>
          </a:prstGeom>
          <a:noFill/>
        </p:spPr>
        <p:txBody>
          <a:bodyPr wrap="square" rtlCol="0">
            <a:spAutoFit/>
          </a:bodyPr>
          <a:lstStyle/>
          <a:p>
            <a:pPr marL="0" lvl="1"/>
            <a:r>
              <a:rPr lang="en-US" sz="2400" dirty="0">
                <a:solidFill>
                  <a:schemeClr val="accent3">
                    <a:lumMod val="75000"/>
                  </a:schemeClr>
                </a:solidFill>
              </a:rPr>
              <a:t>Director’s Primary Representative and Activity Report</a:t>
            </a:r>
          </a:p>
        </p:txBody>
      </p:sp>
      <p:sp>
        <p:nvSpPr>
          <p:cNvPr id="14" name="TextBox 13">
            <a:extLst>
              <a:ext uri="{FF2B5EF4-FFF2-40B4-BE49-F238E27FC236}">
                <a16:creationId xmlns:a16="http://schemas.microsoft.com/office/drawing/2014/main" id="{6E80C317-5735-4806-9E76-A4FCD3C6F93C}"/>
              </a:ext>
            </a:extLst>
          </p:cNvPr>
          <p:cNvSpPr txBox="1"/>
          <p:nvPr/>
        </p:nvSpPr>
        <p:spPr>
          <a:xfrm>
            <a:off x="822960" y="4639271"/>
            <a:ext cx="1260676"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T. Milford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Harrison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MT"/>
                <a:ea typeface="+mn-ea"/>
                <a:cs typeface="+mn-cs"/>
              </a:rPr>
              <a:t>President</a:t>
            </a:r>
          </a:p>
        </p:txBody>
      </p:sp>
      <p:sp>
        <p:nvSpPr>
          <p:cNvPr id="15" name="TextBox 14">
            <a:extLst>
              <a:ext uri="{FF2B5EF4-FFF2-40B4-BE49-F238E27FC236}">
                <a16:creationId xmlns:a16="http://schemas.microsoft.com/office/drawing/2014/main" id="{C939A68E-820B-48CD-A06E-BE95B59AA4DE}"/>
              </a:ext>
            </a:extLst>
          </p:cNvPr>
          <p:cNvSpPr txBox="1"/>
          <p:nvPr/>
        </p:nvSpPr>
        <p:spPr>
          <a:xfrm>
            <a:off x="2362200" y="4639270"/>
            <a:ext cx="1394616"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Paul Kielhold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MT"/>
                <a:ea typeface="+mn-ea"/>
                <a:cs typeface="+mn-cs"/>
              </a:rPr>
              <a:t>Vice President</a:t>
            </a:r>
          </a:p>
        </p:txBody>
      </p:sp>
      <p:sp>
        <p:nvSpPr>
          <p:cNvPr id="16" name="TextBox 15">
            <a:extLst>
              <a:ext uri="{FF2B5EF4-FFF2-40B4-BE49-F238E27FC236}">
                <a16:creationId xmlns:a16="http://schemas.microsoft.com/office/drawing/2014/main" id="{DFE27883-B8F8-4E5D-A99F-38293B62F91A}"/>
              </a:ext>
            </a:extLst>
          </p:cNvPr>
          <p:cNvSpPr txBox="1"/>
          <p:nvPr/>
        </p:nvSpPr>
        <p:spPr>
          <a:xfrm>
            <a:off x="4038600" y="4639270"/>
            <a:ext cx="118447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Susan Longville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MT"/>
                <a:ea typeface="+mn-ea"/>
                <a:cs typeface="+mn-cs"/>
              </a:rPr>
              <a:t>Treasurer</a:t>
            </a:r>
          </a:p>
        </p:txBody>
      </p:sp>
      <p:sp>
        <p:nvSpPr>
          <p:cNvPr id="17" name="TextBox 16">
            <a:extLst>
              <a:ext uri="{FF2B5EF4-FFF2-40B4-BE49-F238E27FC236}">
                <a16:creationId xmlns:a16="http://schemas.microsoft.com/office/drawing/2014/main" id="{F0C498ED-1CAB-4B0B-A079-C6F04D3A3B75}"/>
              </a:ext>
            </a:extLst>
          </p:cNvPr>
          <p:cNvSpPr txBox="1"/>
          <p:nvPr/>
        </p:nvSpPr>
        <p:spPr>
          <a:xfrm>
            <a:off x="5606554" y="4639270"/>
            <a:ext cx="125144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June Hayes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MT"/>
                <a:ea typeface="+mn-ea"/>
                <a:cs typeface="+mn-cs"/>
              </a:rPr>
              <a:t>Director</a:t>
            </a:r>
          </a:p>
        </p:txBody>
      </p:sp>
      <p:sp>
        <p:nvSpPr>
          <p:cNvPr id="18" name="TextBox 17">
            <a:extLst>
              <a:ext uri="{FF2B5EF4-FFF2-40B4-BE49-F238E27FC236}">
                <a16:creationId xmlns:a16="http://schemas.microsoft.com/office/drawing/2014/main" id="{8BF17949-E8DC-4C71-B3B9-E57D7576AAE6}"/>
              </a:ext>
            </a:extLst>
          </p:cNvPr>
          <p:cNvSpPr txBox="1"/>
          <p:nvPr/>
        </p:nvSpPr>
        <p:spPr>
          <a:xfrm>
            <a:off x="7162800" y="4639270"/>
            <a:ext cx="118447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Gil Navarro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mn-ea"/>
                <a:cs typeface="+mn-cs"/>
              </a:rPr>
              <a:t>Director</a:t>
            </a:r>
          </a:p>
        </p:txBody>
      </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2734270"/>
            <a:ext cx="1302311" cy="1872366"/>
          </a:xfrm>
          <a:prstGeom prst="rect">
            <a:avLst/>
          </a:prstGeom>
        </p:spPr>
      </p:pic>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l="3639" t="9879" r="7853"/>
          <a:stretch/>
        </p:blipFill>
        <p:spPr>
          <a:xfrm>
            <a:off x="5651768" y="2768907"/>
            <a:ext cx="1231971" cy="1837729"/>
          </a:xfrm>
          <a:prstGeom prst="rect">
            <a:avLst/>
          </a:prstGeom>
        </p:spPr>
      </p:pic>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l="5556" r="5555"/>
          <a:stretch/>
        </p:blipFill>
        <p:spPr>
          <a:xfrm>
            <a:off x="7162800" y="2759051"/>
            <a:ext cx="1219200" cy="1847585"/>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91584" y="2742855"/>
            <a:ext cx="1241679" cy="1853939"/>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8600" y="2759051"/>
            <a:ext cx="1280160" cy="1847585"/>
          </a:xfrm>
          <a:prstGeom prst="rect">
            <a:avLst/>
          </a:prstGeom>
        </p:spPr>
      </p:pic>
    </p:spTree>
    <p:extLst>
      <p:ext uri="{BB962C8B-B14F-4D97-AF65-F5344CB8AC3E}">
        <p14:creationId xmlns:p14="http://schemas.microsoft.com/office/powerpoint/2010/main" val="33899731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960" y="606643"/>
            <a:ext cx="7543800" cy="1450757"/>
          </a:xfrm>
        </p:spPr>
        <p:txBody>
          <a:bodyPr>
            <a:normAutofit/>
          </a:bodyPr>
          <a:lstStyle/>
          <a:p>
            <a:r>
              <a:rPr lang="en-US" sz="5400" b="1" dirty="0"/>
              <a:t>Reports Item 4.5 </a:t>
            </a:r>
            <a:r>
              <a:rPr lang="en-US" sz="2200" dirty="0"/>
              <a:t>(Pg. 215)</a:t>
            </a:r>
          </a:p>
        </p:txBody>
      </p:sp>
      <p:sp>
        <p:nvSpPr>
          <p:cNvPr id="19" name="TextBox 18">
            <a:extLst>
              <a:ext uri="{FF2B5EF4-FFF2-40B4-BE49-F238E27FC236}">
                <a16:creationId xmlns:a16="http://schemas.microsoft.com/office/drawing/2014/main" id="{6E80C317-5735-4806-9E76-A4FCD3C6F93C}"/>
              </a:ext>
            </a:extLst>
          </p:cNvPr>
          <p:cNvSpPr txBox="1"/>
          <p:nvPr/>
        </p:nvSpPr>
        <p:spPr>
          <a:xfrm>
            <a:off x="838200" y="3011269"/>
            <a:ext cx="7391400" cy="415498"/>
          </a:xfrm>
          <a:prstGeom prst="rect">
            <a:avLst/>
          </a:prstGeom>
          <a:noFill/>
        </p:spPr>
        <p:txBody>
          <a:bodyPr wrap="square" rtlCol="0">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297FD5">
                    <a:lumMod val="75000"/>
                  </a:srgbClr>
                </a:solidFill>
                <a:effectLst/>
                <a:uLnTx/>
                <a:uFillTx/>
                <a:latin typeface="Gill Sans MT"/>
                <a:ea typeface="+mn-ea"/>
                <a:cs typeface="+mn-cs"/>
              </a:rPr>
              <a:t>Board of Directors’ Workshop – Resources,  September 3, 2020</a:t>
            </a:r>
          </a:p>
        </p:txBody>
      </p:sp>
    </p:spTree>
    <p:extLst>
      <p:ext uri="{BB962C8B-B14F-4D97-AF65-F5344CB8AC3E}">
        <p14:creationId xmlns:p14="http://schemas.microsoft.com/office/powerpoint/2010/main" val="6959839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960" y="606643"/>
            <a:ext cx="7543800" cy="1450757"/>
          </a:xfrm>
        </p:spPr>
        <p:txBody>
          <a:bodyPr>
            <a:normAutofit/>
          </a:bodyPr>
          <a:lstStyle/>
          <a:p>
            <a:r>
              <a:rPr lang="en-US" sz="5400" b="1" dirty="0"/>
              <a:t>Reports Item 4.6 </a:t>
            </a:r>
            <a:r>
              <a:rPr lang="en-US" sz="2200" dirty="0"/>
              <a:t>(Pg. 218)</a:t>
            </a:r>
          </a:p>
        </p:txBody>
      </p:sp>
      <p:sp>
        <p:nvSpPr>
          <p:cNvPr id="19" name="TextBox 18">
            <a:extLst>
              <a:ext uri="{FF2B5EF4-FFF2-40B4-BE49-F238E27FC236}">
                <a16:creationId xmlns:a16="http://schemas.microsoft.com/office/drawing/2014/main" id="{6E80C317-5735-4806-9E76-A4FCD3C6F93C}"/>
              </a:ext>
            </a:extLst>
          </p:cNvPr>
          <p:cNvSpPr txBox="1"/>
          <p:nvPr/>
        </p:nvSpPr>
        <p:spPr>
          <a:xfrm>
            <a:off x="838200" y="3011269"/>
            <a:ext cx="7391400" cy="415498"/>
          </a:xfrm>
          <a:prstGeom prst="rect">
            <a:avLst/>
          </a:prstGeom>
          <a:noFill/>
        </p:spPr>
        <p:txBody>
          <a:bodyPr wrap="square" rtlCol="0">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297FD5">
                    <a:lumMod val="75000"/>
                  </a:srgbClr>
                </a:solidFill>
                <a:effectLst/>
                <a:uLnTx/>
                <a:uFillTx/>
                <a:latin typeface="Gill Sans MT"/>
                <a:ea typeface="+mn-ea"/>
                <a:cs typeface="+mn-cs"/>
              </a:rPr>
              <a:t>Board of Directors’ Workshop – Engineering,  September 8, 2020</a:t>
            </a:r>
          </a:p>
        </p:txBody>
      </p:sp>
    </p:spTree>
    <p:extLst>
      <p:ext uri="{BB962C8B-B14F-4D97-AF65-F5344CB8AC3E}">
        <p14:creationId xmlns:p14="http://schemas.microsoft.com/office/powerpoint/2010/main" val="6133120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960" y="606643"/>
            <a:ext cx="7543800" cy="1450757"/>
          </a:xfrm>
        </p:spPr>
        <p:txBody>
          <a:bodyPr>
            <a:normAutofit/>
          </a:bodyPr>
          <a:lstStyle/>
          <a:p>
            <a:r>
              <a:rPr lang="en-US" sz="5400" b="1" dirty="0"/>
              <a:t>Reports Item 4.7 </a:t>
            </a:r>
            <a:r>
              <a:rPr lang="en-US" sz="2200" dirty="0"/>
              <a:t>(Pg. 222)</a:t>
            </a:r>
          </a:p>
        </p:txBody>
      </p:sp>
      <p:sp>
        <p:nvSpPr>
          <p:cNvPr id="19" name="TextBox 18">
            <a:extLst>
              <a:ext uri="{FF2B5EF4-FFF2-40B4-BE49-F238E27FC236}">
                <a16:creationId xmlns:a16="http://schemas.microsoft.com/office/drawing/2014/main" id="{6E80C317-5735-4806-9E76-A4FCD3C6F93C}"/>
              </a:ext>
            </a:extLst>
          </p:cNvPr>
          <p:cNvSpPr txBox="1"/>
          <p:nvPr/>
        </p:nvSpPr>
        <p:spPr>
          <a:xfrm>
            <a:off x="838200" y="3011269"/>
            <a:ext cx="7391400" cy="430887"/>
          </a:xfrm>
          <a:prstGeom prst="rect">
            <a:avLst/>
          </a:prstGeom>
          <a:noFill/>
        </p:spPr>
        <p:txBody>
          <a:bodyPr wrap="square" rtlCol="0">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97FD5">
                    <a:lumMod val="75000"/>
                  </a:srgbClr>
                </a:solidFill>
                <a:effectLst/>
                <a:uLnTx/>
                <a:uFillTx/>
                <a:latin typeface="Gill Sans MT"/>
                <a:ea typeface="+mn-ea"/>
                <a:cs typeface="+mn-cs"/>
              </a:rPr>
              <a:t>Board of Directors’ Workshop – Policy,  September 10, 2020</a:t>
            </a:r>
          </a:p>
        </p:txBody>
      </p:sp>
    </p:spTree>
    <p:extLst>
      <p:ext uri="{BB962C8B-B14F-4D97-AF65-F5344CB8AC3E}">
        <p14:creationId xmlns:p14="http://schemas.microsoft.com/office/powerpoint/2010/main" val="25470112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960" y="606643"/>
            <a:ext cx="7711440" cy="1450757"/>
          </a:xfrm>
        </p:spPr>
        <p:txBody>
          <a:bodyPr>
            <a:noAutofit/>
          </a:bodyPr>
          <a:lstStyle/>
          <a:p>
            <a:r>
              <a:rPr lang="en-US" sz="4200" b="1" dirty="0"/>
              <a:t>Announcements Item 5.1 </a:t>
            </a:r>
            <a:r>
              <a:rPr lang="en-US" sz="2000" dirty="0"/>
              <a:t>(Pg. 226)</a:t>
            </a:r>
          </a:p>
        </p:txBody>
      </p:sp>
      <p:sp>
        <p:nvSpPr>
          <p:cNvPr id="19" name="TextBox 18">
            <a:extLst>
              <a:ext uri="{FF2B5EF4-FFF2-40B4-BE49-F238E27FC236}">
                <a16:creationId xmlns:a16="http://schemas.microsoft.com/office/drawing/2014/main" id="{6E80C317-5735-4806-9E76-A4FCD3C6F93C}"/>
              </a:ext>
            </a:extLst>
          </p:cNvPr>
          <p:cNvSpPr txBox="1"/>
          <p:nvPr/>
        </p:nvSpPr>
        <p:spPr>
          <a:xfrm>
            <a:off x="819992" y="2133600"/>
            <a:ext cx="7943008" cy="3862596"/>
          </a:xfrm>
          <a:prstGeom prst="rect">
            <a:avLst/>
          </a:prstGeom>
          <a:noFill/>
        </p:spPr>
        <p:txBody>
          <a:bodyPr wrap="square" rtlCol="0">
            <a:spAutoFit/>
          </a:bodyPr>
          <a:lstStyle/>
          <a:p>
            <a:pPr>
              <a:spcBef>
                <a:spcPts val="600"/>
              </a:spcBef>
            </a:pPr>
            <a:r>
              <a:rPr lang="en-US" sz="1200" dirty="0">
                <a:solidFill>
                  <a:schemeClr val="accent3">
                    <a:lumMod val="75000"/>
                  </a:schemeClr>
                </a:solidFill>
              </a:rPr>
              <a:t>October 6, 2020, 9:30 a.m. – Santa Ana Watershed Project Authority (SAWPA) Commission Meeting</a:t>
            </a:r>
          </a:p>
          <a:p>
            <a:pPr>
              <a:spcBef>
                <a:spcPts val="600"/>
              </a:spcBef>
            </a:pPr>
            <a:r>
              <a:rPr lang="en-US" sz="1200" dirty="0">
                <a:solidFill>
                  <a:schemeClr val="accent3">
                    <a:lumMod val="75000"/>
                  </a:schemeClr>
                </a:solidFill>
              </a:rPr>
              <a:t>October 6, 2020, 2:00 p.m. – Regular Board Meeting by Teleconference</a:t>
            </a:r>
          </a:p>
          <a:p>
            <a:pPr>
              <a:spcBef>
                <a:spcPts val="600"/>
              </a:spcBef>
            </a:pPr>
            <a:r>
              <a:rPr lang="en-US" sz="1200" dirty="0">
                <a:solidFill>
                  <a:schemeClr val="accent3">
                    <a:lumMod val="75000"/>
                  </a:schemeClr>
                </a:solidFill>
              </a:rPr>
              <a:t>October 7, 2020, 1:30 p.m. – San Bernardino Valley Conservation Trust Meeting</a:t>
            </a:r>
          </a:p>
          <a:p>
            <a:pPr>
              <a:spcBef>
                <a:spcPts val="600"/>
              </a:spcBef>
            </a:pPr>
            <a:r>
              <a:rPr lang="en-US" sz="1200" dirty="0">
                <a:solidFill>
                  <a:schemeClr val="accent3">
                    <a:lumMod val="75000"/>
                  </a:schemeClr>
                </a:solidFill>
              </a:rPr>
              <a:t>October 8, 2020, 2:00 p.m. – Board Workshop – Policy – by Teleconference</a:t>
            </a:r>
          </a:p>
          <a:p>
            <a:pPr>
              <a:spcBef>
                <a:spcPts val="600"/>
              </a:spcBef>
            </a:pPr>
            <a:r>
              <a:rPr lang="en-US" sz="1200" dirty="0">
                <a:solidFill>
                  <a:schemeClr val="accent3">
                    <a:lumMod val="75000"/>
                  </a:schemeClr>
                </a:solidFill>
              </a:rPr>
              <a:t>October 8, 13, and 14, 2020, 8:30 a.m. – 1:00 p.m. – SAWPA Virtual Summit</a:t>
            </a:r>
          </a:p>
          <a:p>
            <a:pPr>
              <a:spcBef>
                <a:spcPts val="600"/>
              </a:spcBef>
            </a:pPr>
            <a:r>
              <a:rPr lang="en-US" sz="1200" dirty="0">
                <a:solidFill>
                  <a:schemeClr val="accent3">
                    <a:lumMod val="75000"/>
                  </a:schemeClr>
                </a:solidFill>
              </a:rPr>
              <a:t>October 13, 2020, 2:00 p.m. – Board Workshop – Engineering – by Teleconference</a:t>
            </a:r>
          </a:p>
          <a:p>
            <a:pPr>
              <a:spcBef>
                <a:spcPts val="600"/>
              </a:spcBef>
            </a:pPr>
            <a:r>
              <a:rPr lang="en-US" sz="1200" dirty="0">
                <a:solidFill>
                  <a:schemeClr val="accent3">
                    <a:lumMod val="75000"/>
                  </a:schemeClr>
                </a:solidFill>
              </a:rPr>
              <a:t>October 14, 2020, 1:30 p.m. – San Bernardino Valley Water Conservation District Board of Directors Meeting</a:t>
            </a:r>
          </a:p>
          <a:p>
            <a:pPr>
              <a:spcBef>
                <a:spcPts val="600"/>
              </a:spcBef>
            </a:pPr>
            <a:r>
              <a:rPr lang="en-US" sz="1200" dirty="0">
                <a:solidFill>
                  <a:schemeClr val="accent3">
                    <a:lumMod val="75000"/>
                  </a:schemeClr>
                </a:solidFill>
              </a:rPr>
              <a:t>October 20, 2020, 9:30 a.m. – Santa Ana Watershed Project Authority (SAWPA) Commission Meeting</a:t>
            </a:r>
          </a:p>
          <a:p>
            <a:pPr>
              <a:spcBef>
                <a:spcPts val="600"/>
              </a:spcBef>
            </a:pPr>
            <a:r>
              <a:rPr lang="en-US" sz="1200" dirty="0">
                <a:solidFill>
                  <a:schemeClr val="accent3">
                    <a:lumMod val="75000"/>
                  </a:schemeClr>
                </a:solidFill>
              </a:rPr>
              <a:t>October 20, 2020, 2:00 p.m. – Regular Board Meeting by Teleconference</a:t>
            </a:r>
          </a:p>
          <a:p>
            <a:pPr>
              <a:spcBef>
                <a:spcPts val="600"/>
              </a:spcBef>
            </a:pPr>
            <a:r>
              <a:rPr lang="en-US" sz="1200" dirty="0">
                <a:solidFill>
                  <a:schemeClr val="accent3">
                    <a:lumMod val="75000"/>
                  </a:schemeClr>
                </a:solidFill>
              </a:rPr>
              <a:t>November 3, 2020, 9:30 a.m. – Santa Ana Watershed Project Authority (SAWPA) Commission Meeting</a:t>
            </a:r>
          </a:p>
          <a:p>
            <a:pPr>
              <a:spcBef>
                <a:spcPts val="600"/>
              </a:spcBef>
            </a:pPr>
            <a:r>
              <a:rPr lang="en-US" sz="1200" dirty="0">
                <a:solidFill>
                  <a:schemeClr val="accent3">
                    <a:lumMod val="75000"/>
                  </a:schemeClr>
                </a:solidFill>
              </a:rPr>
              <a:t>November 3, 2020, 2:00 p.m. – Regular Board Meeting by Teleconference</a:t>
            </a:r>
          </a:p>
          <a:p>
            <a:pPr>
              <a:spcBef>
                <a:spcPts val="600"/>
              </a:spcBef>
            </a:pPr>
            <a:r>
              <a:rPr lang="en-US" sz="1200" dirty="0">
                <a:solidFill>
                  <a:schemeClr val="accent3">
                    <a:lumMod val="75000"/>
                  </a:schemeClr>
                </a:solidFill>
              </a:rPr>
              <a:t>November 5, 2020, 2:00 p.m. – Board Workshop – Resources – by Teleconference</a:t>
            </a:r>
          </a:p>
          <a:p>
            <a:pPr>
              <a:spcBef>
                <a:spcPts val="600"/>
              </a:spcBef>
            </a:pPr>
            <a:endParaRPr lang="en-US" sz="1200" dirty="0">
              <a:solidFill>
                <a:schemeClr val="accent3">
                  <a:lumMod val="75000"/>
                </a:schemeClr>
              </a:solidFill>
            </a:endParaRPr>
          </a:p>
          <a:p>
            <a:pPr>
              <a:spcBef>
                <a:spcPts val="600"/>
              </a:spcBef>
            </a:pPr>
            <a:r>
              <a:rPr lang="en-US" sz="1200" dirty="0">
                <a:solidFill>
                  <a:schemeClr val="accent3">
                    <a:lumMod val="75000"/>
                  </a:schemeClr>
                </a:solidFill>
              </a:rPr>
              <a:t>*NOTE – the Board of Directors’ Strategic Plan Retreat that was previously scheduled for October 21-22, 2020 has been cancelled due to COVID-19 safety precautions.</a:t>
            </a:r>
          </a:p>
        </p:txBody>
      </p:sp>
    </p:spTree>
    <p:extLst>
      <p:ext uri="{BB962C8B-B14F-4D97-AF65-F5344CB8AC3E}">
        <p14:creationId xmlns:p14="http://schemas.microsoft.com/office/powerpoint/2010/main" val="37937172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960" y="606643"/>
            <a:ext cx="7543800" cy="1450757"/>
          </a:xfrm>
        </p:spPr>
        <p:txBody>
          <a:bodyPr>
            <a:normAutofit/>
          </a:bodyPr>
          <a:lstStyle/>
          <a:p>
            <a:r>
              <a:rPr lang="en-US" sz="5400" b="1" dirty="0"/>
              <a:t>CLOSED SESSION 6.1</a:t>
            </a:r>
            <a:endParaRPr lang="en-US" sz="2400" b="1" dirty="0"/>
          </a:p>
        </p:txBody>
      </p:sp>
      <p:sp>
        <p:nvSpPr>
          <p:cNvPr id="19" name="TextBox 18">
            <a:extLst>
              <a:ext uri="{FF2B5EF4-FFF2-40B4-BE49-F238E27FC236}">
                <a16:creationId xmlns:a16="http://schemas.microsoft.com/office/drawing/2014/main" id="{6E80C317-5735-4806-9E76-A4FCD3C6F93C}"/>
              </a:ext>
            </a:extLst>
          </p:cNvPr>
          <p:cNvSpPr txBox="1"/>
          <p:nvPr/>
        </p:nvSpPr>
        <p:spPr>
          <a:xfrm>
            <a:off x="914400" y="2310348"/>
            <a:ext cx="7452360" cy="1708160"/>
          </a:xfrm>
          <a:prstGeom prst="rect">
            <a:avLst/>
          </a:prstGeom>
          <a:noFill/>
        </p:spPr>
        <p:txBody>
          <a:bodyPr wrap="square" rtlCol="0">
            <a:spAutoFit/>
          </a:bodyPr>
          <a:lstStyle/>
          <a:p>
            <a:r>
              <a:rPr lang="en-US" sz="1500" b="1" dirty="0">
                <a:solidFill>
                  <a:srgbClr val="297FD5">
                    <a:lumMod val="75000"/>
                  </a:srgbClr>
                </a:solidFill>
                <a:latin typeface="Gill Sans MT"/>
              </a:rPr>
              <a:t>Conference with Real Property Negotiators - Pursuant to Government Code Section 54956.8 - </a:t>
            </a:r>
            <a:r>
              <a:rPr lang="en-US" sz="1500" dirty="0">
                <a:solidFill>
                  <a:srgbClr val="297FD5">
                    <a:lumMod val="75000"/>
                  </a:srgbClr>
                </a:solidFill>
                <a:latin typeface="Gill Sans MT"/>
              </a:rPr>
              <a:t>Properties APN's 1210-211-18, 1210-211-21, 1210-211-23, 1210-281-01,</a:t>
            </a:r>
          </a:p>
          <a:p>
            <a:r>
              <a:rPr lang="en-US" sz="1500" dirty="0">
                <a:solidFill>
                  <a:srgbClr val="297FD5">
                    <a:lumMod val="75000"/>
                  </a:srgbClr>
                </a:solidFill>
                <a:latin typeface="Gill Sans MT"/>
              </a:rPr>
              <a:t>1210-281-02,1210-281-03, 1210-281-04, and 1210-211-25</a:t>
            </a:r>
          </a:p>
          <a:p>
            <a:endParaRPr lang="en-US" sz="1500" dirty="0">
              <a:solidFill>
                <a:srgbClr val="297FD5">
                  <a:lumMod val="75000"/>
                </a:srgbClr>
              </a:solidFill>
              <a:latin typeface="Gill Sans MT"/>
            </a:endParaRPr>
          </a:p>
          <a:p>
            <a:r>
              <a:rPr lang="en-US" sz="1500" dirty="0">
                <a:solidFill>
                  <a:srgbClr val="297FD5">
                    <a:lumMod val="75000"/>
                  </a:srgbClr>
                </a:solidFill>
                <a:latin typeface="Gill Sans MT"/>
              </a:rPr>
              <a:t>Agency negotiator: 	Heather Dyer, Wen Huang</a:t>
            </a:r>
          </a:p>
          <a:p>
            <a:r>
              <a:rPr lang="en-US" sz="1500" dirty="0">
                <a:solidFill>
                  <a:srgbClr val="297FD5">
                    <a:lumMod val="75000"/>
                  </a:srgbClr>
                </a:solidFill>
                <a:latin typeface="Gill Sans MT"/>
              </a:rPr>
              <a:t>Negotiating parties: 	Diversified Pacific</a:t>
            </a:r>
          </a:p>
          <a:p>
            <a:r>
              <a:rPr lang="en-US" sz="1500" dirty="0">
                <a:solidFill>
                  <a:srgbClr val="297FD5">
                    <a:lumMod val="75000"/>
                  </a:srgbClr>
                </a:solidFill>
                <a:latin typeface="Gill Sans MT"/>
              </a:rPr>
              <a:t>Under negotiation: 	Price and terms of payment</a:t>
            </a:r>
          </a:p>
        </p:txBody>
      </p:sp>
    </p:spTree>
    <p:extLst>
      <p:ext uri="{BB962C8B-B14F-4D97-AF65-F5344CB8AC3E}">
        <p14:creationId xmlns:p14="http://schemas.microsoft.com/office/powerpoint/2010/main" val="1494127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960" y="606643"/>
            <a:ext cx="7543800" cy="1450757"/>
          </a:xfrm>
        </p:spPr>
        <p:txBody>
          <a:bodyPr>
            <a:normAutofit/>
          </a:bodyPr>
          <a:lstStyle/>
          <a:p>
            <a:r>
              <a:rPr lang="en-US" sz="5400" b="1" dirty="0"/>
              <a:t>Roll Call</a:t>
            </a: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2166234"/>
            <a:ext cx="1302311" cy="1862524"/>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t="3968"/>
          <a:stretch/>
        </p:blipFill>
        <p:spPr>
          <a:xfrm>
            <a:off x="4038600" y="2200870"/>
            <a:ext cx="1280160" cy="1844040"/>
          </a:xfrm>
          <a:prstGeom prst="rect">
            <a:avLst/>
          </a:prstGeom>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3639" t="9879" r="7853"/>
          <a:stretch/>
        </p:blipFill>
        <p:spPr>
          <a:xfrm>
            <a:off x="5651768" y="2200870"/>
            <a:ext cx="1231971" cy="1881603"/>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5556" r="5555"/>
          <a:stretch/>
        </p:blipFill>
        <p:spPr>
          <a:xfrm>
            <a:off x="7162800" y="2191015"/>
            <a:ext cx="1219200" cy="1891458"/>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91584" y="2174819"/>
            <a:ext cx="1241679" cy="1853939"/>
          </a:xfrm>
          <a:prstGeom prst="rect">
            <a:avLst/>
          </a:prstGeom>
        </p:spPr>
      </p:pic>
      <p:sp>
        <p:nvSpPr>
          <p:cNvPr id="39" name="TextBox 38">
            <a:extLst>
              <a:ext uri="{FF2B5EF4-FFF2-40B4-BE49-F238E27FC236}">
                <a16:creationId xmlns:a16="http://schemas.microsoft.com/office/drawing/2014/main" id="{6E80C317-5735-4806-9E76-A4FCD3C6F93C}"/>
              </a:ext>
            </a:extLst>
          </p:cNvPr>
          <p:cNvSpPr txBox="1"/>
          <p:nvPr/>
        </p:nvSpPr>
        <p:spPr>
          <a:xfrm>
            <a:off x="822960" y="4114801"/>
            <a:ext cx="1260676" cy="892552"/>
          </a:xfrm>
          <a:prstGeom prst="rect">
            <a:avLst/>
          </a:prstGeom>
          <a:noFill/>
        </p:spPr>
        <p:txBody>
          <a:bodyPr wrap="square" rtlCol="0">
            <a:spAutoFit/>
          </a:bodyPr>
          <a:lstStyle/>
          <a:p>
            <a:pPr algn="ctr"/>
            <a:r>
              <a:rPr lang="en-US" b="1" dirty="0"/>
              <a:t>T. Milford</a:t>
            </a:r>
          </a:p>
          <a:p>
            <a:pPr algn="ctr"/>
            <a:r>
              <a:rPr lang="en-US" b="1" dirty="0"/>
              <a:t>Harrison</a:t>
            </a:r>
          </a:p>
          <a:p>
            <a:pPr algn="ctr"/>
            <a:r>
              <a:rPr lang="en-US" sz="1600" dirty="0"/>
              <a:t>President</a:t>
            </a:r>
          </a:p>
        </p:txBody>
      </p:sp>
      <p:sp>
        <p:nvSpPr>
          <p:cNvPr id="40" name="TextBox 39">
            <a:extLst>
              <a:ext uri="{FF2B5EF4-FFF2-40B4-BE49-F238E27FC236}">
                <a16:creationId xmlns:a16="http://schemas.microsoft.com/office/drawing/2014/main" id="{C939A68E-820B-48CD-A06E-BE95B59AA4DE}"/>
              </a:ext>
            </a:extLst>
          </p:cNvPr>
          <p:cNvSpPr txBox="1"/>
          <p:nvPr/>
        </p:nvSpPr>
        <p:spPr>
          <a:xfrm>
            <a:off x="2362200" y="4114800"/>
            <a:ext cx="1394616" cy="892552"/>
          </a:xfrm>
          <a:prstGeom prst="rect">
            <a:avLst/>
          </a:prstGeom>
          <a:noFill/>
        </p:spPr>
        <p:txBody>
          <a:bodyPr wrap="square" rtlCol="0">
            <a:spAutoFit/>
          </a:bodyPr>
          <a:lstStyle/>
          <a:p>
            <a:pPr algn="ctr"/>
            <a:r>
              <a:rPr lang="en-US" b="1" dirty="0"/>
              <a:t>Paul Kielhold</a:t>
            </a:r>
          </a:p>
          <a:p>
            <a:pPr algn="ctr"/>
            <a:r>
              <a:rPr lang="en-US" sz="1600" dirty="0"/>
              <a:t>Vice President</a:t>
            </a:r>
          </a:p>
        </p:txBody>
      </p:sp>
      <p:sp>
        <p:nvSpPr>
          <p:cNvPr id="41" name="TextBox 40">
            <a:extLst>
              <a:ext uri="{FF2B5EF4-FFF2-40B4-BE49-F238E27FC236}">
                <a16:creationId xmlns:a16="http://schemas.microsoft.com/office/drawing/2014/main" id="{DFE27883-B8F8-4E5D-A99F-38293B62F91A}"/>
              </a:ext>
            </a:extLst>
          </p:cNvPr>
          <p:cNvSpPr txBox="1"/>
          <p:nvPr/>
        </p:nvSpPr>
        <p:spPr>
          <a:xfrm>
            <a:off x="4038600" y="4114800"/>
            <a:ext cx="1184476" cy="923330"/>
          </a:xfrm>
          <a:prstGeom prst="rect">
            <a:avLst/>
          </a:prstGeom>
          <a:noFill/>
        </p:spPr>
        <p:txBody>
          <a:bodyPr wrap="square" rtlCol="0">
            <a:spAutoFit/>
          </a:bodyPr>
          <a:lstStyle/>
          <a:p>
            <a:pPr algn="ctr"/>
            <a:r>
              <a:rPr lang="en-US" b="1" dirty="0"/>
              <a:t>Susan Longville</a:t>
            </a:r>
          </a:p>
          <a:p>
            <a:pPr algn="ctr"/>
            <a:r>
              <a:rPr lang="en-US" sz="1600" dirty="0"/>
              <a:t>Treasurer</a:t>
            </a:r>
          </a:p>
        </p:txBody>
      </p:sp>
      <p:sp>
        <p:nvSpPr>
          <p:cNvPr id="42" name="TextBox 41">
            <a:extLst>
              <a:ext uri="{FF2B5EF4-FFF2-40B4-BE49-F238E27FC236}">
                <a16:creationId xmlns:a16="http://schemas.microsoft.com/office/drawing/2014/main" id="{F0C498ED-1CAB-4B0B-A079-C6F04D3A3B75}"/>
              </a:ext>
            </a:extLst>
          </p:cNvPr>
          <p:cNvSpPr txBox="1"/>
          <p:nvPr/>
        </p:nvSpPr>
        <p:spPr>
          <a:xfrm>
            <a:off x="5606554" y="4114800"/>
            <a:ext cx="1251446" cy="923330"/>
          </a:xfrm>
          <a:prstGeom prst="rect">
            <a:avLst/>
          </a:prstGeom>
          <a:noFill/>
        </p:spPr>
        <p:txBody>
          <a:bodyPr wrap="square" rtlCol="0">
            <a:spAutoFit/>
          </a:bodyPr>
          <a:lstStyle/>
          <a:p>
            <a:pPr algn="ctr"/>
            <a:r>
              <a:rPr lang="en-US" b="1" dirty="0"/>
              <a:t>June Hayes</a:t>
            </a:r>
          </a:p>
          <a:p>
            <a:pPr algn="ctr"/>
            <a:r>
              <a:rPr lang="en-US" sz="1600" dirty="0"/>
              <a:t>Director</a:t>
            </a:r>
          </a:p>
        </p:txBody>
      </p:sp>
      <p:sp>
        <p:nvSpPr>
          <p:cNvPr id="43" name="TextBox 42">
            <a:extLst>
              <a:ext uri="{FF2B5EF4-FFF2-40B4-BE49-F238E27FC236}">
                <a16:creationId xmlns:a16="http://schemas.microsoft.com/office/drawing/2014/main" id="{8BF17949-E8DC-4C71-B3B9-E57D7576AAE6}"/>
              </a:ext>
            </a:extLst>
          </p:cNvPr>
          <p:cNvSpPr txBox="1"/>
          <p:nvPr/>
        </p:nvSpPr>
        <p:spPr>
          <a:xfrm>
            <a:off x="7162800" y="4114800"/>
            <a:ext cx="1184476" cy="923330"/>
          </a:xfrm>
          <a:prstGeom prst="rect">
            <a:avLst/>
          </a:prstGeom>
          <a:noFill/>
        </p:spPr>
        <p:txBody>
          <a:bodyPr wrap="square" rtlCol="0">
            <a:spAutoFit/>
          </a:bodyPr>
          <a:lstStyle/>
          <a:p>
            <a:pPr algn="ctr"/>
            <a:r>
              <a:rPr lang="en-US" b="1" dirty="0"/>
              <a:t>Gil Navarro</a:t>
            </a:r>
          </a:p>
          <a:p>
            <a:pPr algn="ctr"/>
            <a:r>
              <a:rPr lang="en-US" dirty="0"/>
              <a:t>Director</a:t>
            </a:r>
          </a:p>
        </p:txBody>
      </p:sp>
      <p:pic>
        <p:nvPicPr>
          <p:cNvPr id="44" name="Picture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2133600"/>
            <a:ext cx="1302311" cy="1872366"/>
          </a:xfrm>
          <a:prstGeom prst="rect">
            <a:avLst/>
          </a:prstGeom>
        </p:spPr>
      </p:pic>
      <p:pic>
        <p:nvPicPr>
          <p:cNvPr id="45" name="Picture 44"/>
          <p:cNvPicPr>
            <a:picLocks noChangeAspect="1"/>
          </p:cNvPicPr>
          <p:nvPr/>
        </p:nvPicPr>
        <p:blipFill rotWithShape="1">
          <a:blip r:embed="rId7" cstate="print">
            <a:extLst>
              <a:ext uri="{28A0092B-C50C-407E-A947-70E740481C1C}">
                <a14:useLocalDpi xmlns:a14="http://schemas.microsoft.com/office/drawing/2010/main" val="0"/>
              </a:ext>
            </a:extLst>
          </a:blip>
          <a:srcRect l="3639" t="9879" r="7853"/>
          <a:stretch/>
        </p:blipFill>
        <p:spPr>
          <a:xfrm>
            <a:off x="5651768" y="2168237"/>
            <a:ext cx="1231971" cy="1837729"/>
          </a:xfrm>
          <a:prstGeom prst="rect">
            <a:avLst/>
          </a:prstGeom>
        </p:spPr>
      </p:pic>
      <p:pic>
        <p:nvPicPr>
          <p:cNvPr id="46" name="Picture 45"/>
          <p:cNvPicPr>
            <a:picLocks noChangeAspect="1"/>
          </p:cNvPicPr>
          <p:nvPr/>
        </p:nvPicPr>
        <p:blipFill rotWithShape="1">
          <a:blip r:embed="rId8" cstate="print">
            <a:extLst>
              <a:ext uri="{28A0092B-C50C-407E-A947-70E740481C1C}">
                <a14:useLocalDpi xmlns:a14="http://schemas.microsoft.com/office/drawing/2010/main" val="0"/>
              </a:ext>
            </a:extLst>
          </a:blip>
          <a:srcRect l="5556" r="5555"/>
          <a:stretch/>
        </p:blipFill>
        <p:spPr>
          <a:xfrm>
            <a:off x="7162800" y="2158381"/>
            <a:ext cx="1219200" cy="1847585"/>
          </a:xfrm>
          <a:prstGeom prst="rect">
            <a:avLst/>
          </a:prstGeom>
        </p:spPr>
      </p:pic>
      <p:pic>
        <p:nvPicPr>
          <p:cNvPr id="47" name="Picture 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91584" y="2142185"/>
            <a:ext cx="1241679" cy="1853939"/>
          </a:xfrm>
          <a:prstGeom prst="rect">
            <a:avLst/>
          </a:prstGeom>
        </p:spPr>
      </p:pic>
      <p:pic>
        <p:nvPicPr>
          <p:cNvPr id="48" name="Picture 4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38600" y="2158381"/>
            <a:ext cx="1280160" cy="1847585"/>
          </a:xfrm>
          <a:prstGeom prst="rect">
            <a:avLst/>
          </a:prstGeom>
        </p:spPr>
      </p:pic>
    </p:spTree>
    <p:extLst>
      <p:ext uri="{BB962C8B-B14F-4D97-AF65-F5344CB8AC3E}">
        <p14:creationId xmlns:p14="http://schemas.microsoft.com/office/powerpoint/2010/main" val="9600408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960" y="606643"/>
            <a:ext cx="7543800" cy="1450757"/>
          </a:xfrm>
        </p:spPr>
        <p:txBody>
          <a:bodyPr>
            <a:normAutofit/>
          </a:bodyPr>
          <a:lstStyle/>
          <a:p>
            <a:r>
              <a:rPr lang="en-US" sz="5400" b="1" dirty="0"/>
              <a:t>Adjournment</a:t>
            </a:r>
          </a:p>
        </p:txBody>
      </p:sp>
    </p:spTree>
    <p:extLst>
      <p:ext uri="{BB962C8B-B14F-4D97-AF65-F5344CB8AC3E}">
        <p14:creationId xmlns:p14="http://schemas.microsoft.com/office/powerpoint/2010/main" val="1914435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960" y="606643"/>
            <a:ext cx="7543800" cy="1450757"/>
          </a:xfrm>
        </p:spPr>
        <p:txBody>
          <a:bodyPr>
            <a:normAutofit/>
          </a:bodyPr>
          <a:lstStyle/>
          <a:p>
            <a:r>
              <a:rPr lang="en-US" sz="5400" b="1" dirty="0"/>
              <a:t>Public Comment</a:t>
            </a:r>
          </a:p>
        </p:txBody>
      </p:sp>
      <p:sp>
        <p:nvSpPr>
          <p:cNvPr id="3" name="TextBox 2">
            <a:extLst>
              <a:ext uri="{FF2B5EF4-FFF2-40B4-BE49-F238E27FC236}">
                <a16:creationId xmlns:a16="http://schemas.microsoft.com/office/drawing/2014/main" id="{6E80C317-5735-4806-9E76-A4FCD3C6F93C}"/>
              </a:ext>
            </a:extLst>
          </p:cNvPr>
          <p:cNvSpPr txBox="1"/>
          <p:nvPr/>
        </p:nvSpPr>
        <p:spPr>
          <a:xfrm>
            <a:off x="822960" y="2373868"/>
            <a:ext cx="7543800" cy="1938992"/>
          </a:xfrm>
          <a:prstGeom prst="rect">
            <a:avLst/>
          </a:prstGeom>
          <a:noFill/>
        </p:spPr>
        <p:txBody>
          <a:bodyPr wrap="square" rtlCol="0">
            <a:spAutoFit/>
          </a:bodyPr>
          <a:lstStyle/>
          <a:p>
            <a:r>
              <a:rPr lang="en-US" sz="2000" dirty="0">
                <a:solidFill>
                  <a:schemeClr val="accent3">
                    <a:lumMod val="75000"/>
                  </a:schemeClr>
                </a:solidFill>
              </a:rPr>
              <a:t>Any person may address the Board on matters within its jurisdiction.</a:t>
            </a:r>
          </a:p>
          <a:p>
            <a:endParaRPr lang="en-US" sz="2000" dirty="0">
              <a:solidFill>
                <a:schemeClr val="accent3">
                  <a:lumMod val="75000"/>
                </a:schemeClr>
              </a:solidFill>
            </a:endParaRPr>
          </a:p>
          <a:p>
            <a:endParaRPr lang="en-US" sz="2000" dirty="0">
              <a:solidFill>
                <a:schemeClr val="accent3">
                  <a:lumMod val="75000"/>
                </a:schemeClr>
              </a:solidFill>
            </a:endParaRPr>
          </a:p>
          <a:p>
            <a:endParaRPr lang="en-US" sz="2000" dirty="0">
              <a:solidFill>
                <a:schemeClr val="accent3">
                  <a:lumMod val="75000"/>
                </a:schemeClr>
              </a:solidFill>
            </a:endParaRPr>
          </a:p>
          <a:p>
            <a:r>
              <a:rPr lang="en-US" sz="2000" i="1" dirty="0">
                <a:solidFill>
                  <a:schemeClr val="accent3">
                    <a:lumMod val="75000"/>
                  </a:schemeClr>
                </a:solidFill>
              </a:rPr>
              <a:t>* Please use the chat feature on the Zoom toolbar or digitally raise your hand to let the moderator know you would like to make a comment.</a:t>
            </a:r>
          </a:p>
        </p:txBody>
      </p:sp>
    </p:spTree>
    <p:extLst>
      <p:ext uri="{BB962C8B-B14F-4D97-AF65-F5344CB8AC3E}">
        <p14:creationId xmlns:p14="http://schemas.microsoft.com/office/powerpoint/2010/main" val="103223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960" y="606643"/>
            <a:ext cx="7543800" cy="1450757"/>
          </a:xfrm>
        </p:spPr>
        <p:txBody>
          <a:bodyPr>
            <a:normAutofit/>
          </a:bodyPr>
          <a:lstStyle/>
          <a:p>
            <a:r>
              <a:rPr lang="en-US" sz="5000" b="1" dirty="0"/>
              <a:t>Approval of Minutes </a:t>
            </a:r>
            <a:r>
              <a:rPr lang="en-US" sz="2000" dirty="0"/>
              <a:t>(Pg. 4)</a:t>
            </a:r>
          </a:p>
        </p:txBody>
      </p:sp>
      <p:sp>
        <p:nvSpPr>
          <p:cNvPr id="19" name="TextBox 18">
            <a:extLst>
              <a:ext uri="{FF2B5EF4-FFF2-40B4-BE49-F238E27FC236}">
                <a16:creationId xmlns:a16="http://schemas.microsoft.com/office/drawing/2014/main" id="{6E80C317-5735-4806-9E76-A4FCD3C6F93C}"/>
              </a:ext>
            </a:extLst>
          </p:cNvPr>
          <p:cNvSpPr txBox="1"/>
          <p:nvPr/>
        </p:nvSpPr>
        <p:spPr>
          <a:xfrm>
            <a:off x="822960" y="2373868"/>
            <a:ext cx="7543800" cy="461665"/>
          </a:xfrm>
          <a:prstGeom prst="rect">
            <a:avLst/>
          </a:prstGeom>
          <a:noFill/>
        </p:spPr>
        <p:txBody>
          <a:bodyPr wrap="square" rtlCol="0">
            <a:spAutoFit/>
          </a:bodyPr>
          <a:lstStyle/>
          <a:p>
            <a:r>
              <a:rPr lang="en-US" sz="2400" dirty="0">
                <a:solidFill>
                  <a:schemeClr val="accent3">
                    <a:lumMod val="75000"/>
                  </a:schemeClr>
                </a:solidFill>
              </a:rPr>
              <a:t>Regular Board Meeting – September 15, 2020</a:t>
            </a:r>
          </a:p>
        </p:txBody>
      </p:sp>
    </p:spTree>
    <p:extLst>
      <p:ext uri="{BB962C8B-B14F-4D97-AF65-F5344CB8AC3E}">
        <p14:creationId xmlns:p14="http://schemas.microsoft.com/office/powerpoint/2010/main" val="33817037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960" y="606643"/>
            <a:ext cx="2910303" cy="1450757"/>
          </a:xfrm>
        </p:spPr>
        <p:txBody>
          <a:bodyPr>
            <a:normAutofit/>
          </a:bodyPr>
          <a:lstStyle/>
          <a:p>
            <a:r>
              <a:rPr lang="en-US" sz="2400" b="1" dirty="0"/>
              <a:t>Board Motion &amp; Roll Call Vote</a:t>
            </a:r>
          </a:p>
        </p:txBody>
      </p:sp>
      <p:cxnSp>
        <p:nvCxnSpPr>
          <p:cNvPr id="19" name="Straight Connector 18">
            <a:extLst>
              <a:ext uri="{FF2B5EF4-FFF2-40B4-BE49-F238E27FC236}">
                <a16:creationId xmlns:a16="http://schemas.microsoft.com/office/drawing/2014/main" id="{628F40BB-B167-44BE-92A4-2A2475EE727D}"/>
              </a:ext>
            </a:extLst>
          </p:cNvPr>
          <p:cNvCxnSpPr>
            <a:cxnSpLocks/>
          </p:cNvCxnSpPr>
          <p:nvPr/>
        </p:nvCxnSpPr>
        <p:spPr>
          <a:xfrm flipV="1">
            <a:off x="3352800" y="1005838"/>
            <a:ext cx="0" cy="9753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itle 1"/>
          <p:cNvSpPr txBox="1">
            <a:spLocks/>
          </p:cNvSpPr>
          <p:nvPr/>
        </p:nvSpPr>
        <p:spPr>
          <a:xfrm>
            <a:off x="3505200" y="596747"/>
            <a:ext cx="4842076" cy="1450757"/>
          </a:xfrm>
          <a:prstGeom prst="rect">
            <a:avLst/>
          </a:prstGeom>
        </p:spPr>
        <p:txBody>
          <a:bodyPr vert="horz" lIns="91440" tIns="45720" rIns="91440" bIns="45720" rtlCol="0" anchor="b">
            <a:normAutofit/>
          </a:bodyPr>
          <a:lstStyle>
            <a:lvl1pPr marL="0" algn="l" defTabSz="685800" rtl="0" eaLnBrk="1" latinLnBrk="0" hangingPunct="1">
              <a:lnSpc>
                <a:spcPct val="85000"/>
              </a:lnSpc>
              <a:spcBef>
                <a:spcPct val="0"/>
              </a:spcBef>
              <a:buNone/>
              <a:defRPr sz="3600" kern="1200" spc="-38" baseline="0">
                <a:solidFill>
                  <a:schemeClr val="tx1">
                    <a:lumMod val="75000"/>
                    <a:lumOff val="25000"/>
                  </a:schemeClr>
                </a:solidFill>
                <a:latin typeface="Century Gothic" panose="020B0502020202020204" pitchFamily="34" charset="0"/>
                <a:ea typeface="+mj-ea"/>
                <a:cs typeface="+mj-cs"/>
              </a:defRPr>
            </a:lvl1pPr>
          </a:lstStyle>
          <a:p>
            <a:r>
              <a:rPr lang="en-US" sz="2000" b="1" dirty="0"/>
              <a:t>Staff Recommendation</a:t>
            </a:r>
          </a:p>
          <a:p>
            <a:r>
              <a:rPr lang="en-US" sz="1600" dirty="0">
                <a:solidFill>
                  <a:schemeClr val="accent3">
                    <a:lumMod val="75000"/>
                  </a:schemeClr>
                </a:solidFill>
              </a:rPr>
              <a:t>To approve the minutes of the September 15, 2020, Regular Meeting of the Board of Directors as presented.</a:t>
            </a:r>
          </a:p>
        </p:txBody>
      </p:sp>
      <p:sp>
        <p:nvSpPr>
          <p:cNvPr id="20" name="TextBox 19">
            <a:extLst>
              <a:ext uri="{FF2B5EF4-FFF2-40B4-BE49-F238E27FC236}">
                <a16:creationId xmlns:a16="http://schemas.microsoft.com/office/drawing/2014/main" id="{6E80C317-5735-4806-9E76-A4FCD3C6F93C}"/>
              </a:ext>
            </a:extLst>
          </p:cNvPr>
          <p:cNvSpPr txBox="1"/>
          <p:nvPr/>
        </p:nvSpPr>
        <p:spPr>
          <a:xfrm>
            <a:off x="822960" y="4258271"/>
            <a:ext cx="1260676" cy="892552"/>
          </a:xfrm>
          <a:prstGeom prst="rect">
            <a:avLst/>
          </a:prstGeom>
          <a:noFill/>
        </p:spPr>
        <p:txBody>
          <a:bodyPr wrap="square" rtlCol="0">
            <a:spAutoFit/>
          </a:bodyPr>
          <a:lstStyle/>
          <a:p>
            <a:pPr algn="ctr"/>
            <a:r>
              <a:rPr lang="en-US" b="1" dirty="0"/>
              <a:t>T. Milford</a:t>
            </a:r>
          </a:p>
          <a:p>
            <a:pPr algn="ctr"/>
            <a:r>
              <a:rPr lang="en-US" b="1" dirty="0"/>
              <a:t>Harrison</a:t>
            </a:r>
          </a:p>
          <a:p>
            <a:pPr algn="ctr"/>
            <a:r>
              <a:rPr lang="en-US" sz="1600" dirty="0"/>
              <a:t>President</a:t>
            </a:r>
          </a:p>
        </p:txBody>
      </p:sp>
      <p:sp>
        <p:nvSpPr>
          <p:cNvPr id="22" name="TextBox 21">
            <a:extLst>
              <a:ext uri="{FF2B5EF4-FFF2-40B4-BE49-F238E27FC236}">
                <a16:creationId xmlns:a16="http://schemas.microsoft.com/office/drawing/2014/main" id="{C939A68E-820B-48CD-A06E-BE95B59AA4DE}"/>
              </a:ext>
            </a:extLst>
          </p:cNvPr>
          <p:cNvSpPr txBox="1"/>
          <p:nvPr/>
        </p:nvSpPr>
        <p:spPr>
          <a:xfrm>
            <a:off x="2362200" y="4258270"/>
            <a:ext cx="1394616" cy="892552"/>
          </a:xfrm>
          <a:prstGeom prst="rect">
            <a:avLst/>
          </a:prstGeom>
          <a:noFill/>
        </p:spPr>
        <p:txBody>
          <a:bodyPr wrap="square" rtlCol="0">
            <a:spAutoFit/>
          </a:bodyPr>
          <a:lstStyle/>
          <a:p>
            <a:pPr algn="ctr"/>
            <a:r>
              <a:rPr lang="en-US" b="1" dirty="0"/>
              <a:t>Paul Kielhold</a:t>
            </a:r>
          </a:p>
          <a:p>
            <a:pPr algn="ctr"/>
            <a:r>
              <a:rPr lang="en-US" sz="1600" dirty="0"/>
              <a:t>Vice President</a:t>
            </a:r>
          </a:p>
        </p:txBody>
      </p:sp>
      <p:sp>
        <p:nvSpPr>
          <p:cNvPr id="23" name="TextBox 22">
            <a:extLst>
              <a:ext uri="{FF2B5EF4-FFF2-40B4-BE49-F238E27FC236}">
                <a16:creationId xmlns:a16="http://schemas.microsoft.com/office/drawing/2014/main" id="{DFE27883-B8F8-4E5D-A99F-38293B62F91A}"/>
              </a:ext>
            </a:extLst>
          </p:cNvPr>
          <p:cNvSpPr txBox="1"/>
          <p:nvPr/>
        </p:nvSpPr>
        <p:spPr>
          <a:xfrm>
            <a:off x="4038600" y="4258270"/>
            <a:ext cx="1184476" cy="923330"/>
          </a:xfrm>
          <a:prstGeom prst="rect">
            <a:avLst/>
          </a:prstGeom>
          <a:noFill/>
        </p:spPr>
        <p:txBody>
          <a:bodyPr wrap="square" rtlCol="0">
            <a:spAutoFit/>
          </a:bodyPr>
          <a:lstStyle/>
          <a:p>
            <a:pPr algn="ctr"/>
            <a:r>
              <a:rPr lang="en-US" b="1" dirty="0"/>
              <a:t>Susan Longville</a:t>
            </a:r>
          </a:p>
          <a:p>
            <a:pPr algn="ctr"/>
            <a:r>
              <a:rPr lang="en-US" sz="1600" dirty="0"/>
              <a:t>Treasurer</a:t>
            </a:r>
          </a:p>
        </p:txBody>
      </p:sp>
      <p:sp>
        <p:nvSpPr>
          <p:cNvPr id="24" name="TextBox 23">
            <a:extLst>
              <a:ext uri="{FF2B5EF4-FFF2-40B4-BE49-F238E27FC236}">
                <a16:creationId xmlns:a16="http://schemas.microsoft.com/office/drawing/2014/main" id="{F0C498ED-1CAB-4B0B-A079-C6F04D3A3B75}"/>
              </a:ext>
            </a:extLst>
          </p:cNvPr>
          <p:cNvSpPr txBox="1"/>
          <p:nvPr/>
        </p:nvSpPr>
        <p:spPr>
          <a:xfrm>
            <a:off x="5606554" y="4258270"/>
            <a:ext cx="1251446" cy="923330"/>
          </a:xfrm>
          <a:prstGeom prst="rect">
            <a:avLst/>
          </a:prstGeom>
          <a:noFill/>
        </p:spPr>
        <p:txBody>
          <a:bodyPr wrap="square" rtlCol="0">
            <a:spAutoFit/>
          </a:bodyPr>
          <a:lstStyle/>
          <a:p>
            <a:pPr algn="ctr"/>
            <a:r>
              <a:rPr lang="en-US" b="1" dirty="0"/>
              <a:t>June Hayes</a:t>
            </a:r>
          </a:p>
          <a:p>
            <a:pPr algn="ctr"/>
            <a:r>
              <a:rPr lang="en-US" sz="1600" dirty="0"/>
              <a:t>Director</a:t>
            </a:r>
          </a:p>
        </p:txBody>
      </p:sp>
      <p:sp>
        <p:nvSpPr>
          <p:cNvPr id="25" name="TextBox 24">
            <a:extLst>
              <a:ext uri="{FF2B5EF4-FFF2-40B4-BE49-F238E27FC236}">
                <a16:creationId xmlns:a16="http://schemas.microsoft.com/office/drawing/2014/main" id="{8BF17949-E8DC-4C71-B3B9-E57D7576AAE6}"/>
              </a:ext>
            </a:extLst>
          </p:cNvPr>
          <p:cNvSpPr txBox="1"/>
          <p:nvPr/>
        </p:nvSpPr>
        <p:spPr>
          <a:xfrm>
            <a:off x="7162800" y="4258270"/>
            <a:ext cx="1184476" cy="923330"/>
          </a:xfrm>
          <a:prstGeom prst="rect">
            <a:avLst/>
          </a:prstGeom>
          <a:noFill/>
        </p:spPr>
        <p:txBody>
          <a:bodyPr wrap="square" rtlCol="0">
            <a:spAutoFit/>
          </a:bodyPr>
          <a:lstStyle/>
          <a:p>
            <a:pPr algn="ctr"/>
            <a:r>
              <a:rPr lang="en-US" b="1" dirty="0"/>
              <a:t>Gil Navarro</a:t>
            </a:r>
          </a:p>
          <a:p>
            <a:pPr algn="ctr"/>
            <a:r>
              <a:rPr lang="en-US" dirty="0"/>
              <a:t>Director</a:t>
            </a: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2353270"/>
            <a:ext cx="1302311" cy="1872366"/>
          </a:xfrm>
          <a:prstGeom prst="rect">
            <a:avLst/>
          </a:prstGeom>
        </p:spPr>
      </p:pic>
      <p:pic>
        <p:nvPicPr>
          <p:cNvPr id="27" name="Picture 26"/>
          <p:cNvPicPr>
            <a:picLocks noChangeAspect="1"/>
          </p:cNvPicPr>
          <p:nvPr/>
        </p:nvPicPr>
        <p:blipFill rotWithShape="1">
          <a:blip r:embed="rId4" cstate="print">
            <a:extLst>
              <a:ext uri="{28A0092B-C50C-407E-A947-70E740481C1C}">
                <a14:useLocalDpi xmlns:a14="http://schemas.microsoft.com/office/drawing/2010/main" val="0"/>
              </a:ext>
            </a:extLst>
          </a:blip>
          <a:srcRect l="3639" t="9879" r="7853"/>
          <a:stretch/>
        </p:blipFill>
        <p:spPr>
          <a:xfrm>
            <a:off x="5651768" y="2387907"/>
            <a:ext cx="1231971" cy="1837729"/>
          </a:xfrm>
          <a:prstGeom prst="rect">
            <a:avLst/>
          </a:prstGeom>
        </p:spPr>
      </p:pic>
      <p:pic>
        <p:nvPicPr>
          <p:cNvPr id="28" name="Picture 27"/>
          <p:cNvPicPr>
            <a:picLocks noChangeAspect="1"/>
          </p:cNvPicPr>
          <p:nvPr/>
        </p:nvPicPr>
        <p:blipFill rotWithShape="1">
          <a:blip r:embed="rId5" cstate="print">
            <a:extLst>
              <a:ext uri="{28A0092B-C50C-407E-A947-70E740481C1C}">
                <a14:useLocalDpi xmlns:a14="http://schemas.microsoft.com/office/drawing/2010/main" val="0"/>
              </a:ext>
            </a:extLst>
          </a:blip>
          <a:srcRect l="5556" r="5555"/>
          <a:stretch/>
        </p:blipFill>
        <p:spPr>
          <a:xfrm>
            <a:off x="7162800" y="2378051"/>
            <a:ext cx="1219200" cy="1847585"/>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91584" y="2361855"/>
            <a:ext cx="1241679" cy="1853939"/>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38600" y="2378051"/>
            <a:ext cx="1280160" cy="1847585"/>
          </a:xfrm>
          <a:prstGeom prst="rect">
            <a:avLst/>
          </a:prstGeom>
        </p:spPr>
      </p:pic>
    </p:spTree>
    <p:extLst>
      <p:ext uri="{BB962C8B-B14F-4D97-AF65-F5344CB8AC3E}">
        <p14:creationId xmlns:p14="http://schemas.microsoft.com/office/powerpoint/2010/main" val="1743008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960" y="609600"/>
            <a:ext cx="7543800" cy="1450757"/>
          </a:xfrm>
        </p:spPr>
        <p:txBody>
          <a:bodyPr>
            <a:normAutofit/>
          </a:bodyPr>
          <a:lstStyle/>
          <a:p>
            <a:r>
              <a:rPr lang="en-US" sz="5400" b="1" dirty="0"/>
              <a:t>Discussion Item 3.1 </a:t>
            </a:r>
            <a:r>
              <a:rPr lang="en-US" sz="2000" dirty="0"/>
              <a:t>(Pg. 10)</a:t>
            </a:r>
          </a:p>
        </p:txBody>
      </p:sp>
      <p:sp>
        <p:nvSpPr>
          <p:cNvPr id="19" name="TextBox 18">
            <a:extLst>
              <a:ext uri="{FF2B5EF4-FFF2-40B4-BE49-F238E27FC236}">
                <a16:creationId xmlns:a16="http://schemas.microsoft.com/office/drawing/2014/main" id="{6E80C317-5735-4806-9E76-A4FCD3C6F93C}"/>
              </a:ext>
            </a:extLst>
          </p:cNvPr>
          <p:cNvSpPr txBox="1"/>
          <p:nvPr/>
        </p:nvSpPr>
        <p:spPr>
          <a:xfrm>
            <a:off x="838199" y="3011269"/>
            <a:ext cx="7696201" cy="1200329"/>
          </a:xfrm>
          <a:prstGeom prst="rect">
            <a:avLst/>
          </a:prstGeom>
          <a:noFill/>
        </p:spPr>
        <p:txBody>
          <a:bodyPr wrap="square" rtlCol="0">
            <a:spAutoFit/>
          </a:bodyPr>
          <a:lstStyle/>
          <a:p>
            <a:r>
              <a:rPr lang="en-US" sz="2400" dirty="0">
                <a:solidFill>
                  <a:srgbClr val="297FD5">
                    <a:lumMod val="75000"/>
                  </a:srgbClr>
                </a:solidFill>
              </a:rPr>
              <a:t>Consider Resolution No. 1107 Adopting the Santa Ana Watershed Project Authority One Water One Watershed (OWOW) Plan Update 2018</a:t>
            </a:r>
          </a:p>
        </p:txBody>
      </p:sp>
      <p:sp>
        <p:nvSpPr>
          <p:cNvPr id="4" name="TextBox 3">
            <a:extLst>
              <a:ext uri="{FF2B5EF4-FFF2-40B4-BE49-F238E27FC236}">
                <a16:creationId xmlns:a16="http://schemas.microsoft.com/office/drawing/2014/main" id="{6E80C317-5735-4806-9E76-A4FCD3C6F93C}"/>
              </a:ext>
            </a:extLst>
          </p:cNvPr>
          <p:cNvSpPr txBox="1"/>
          <p:nvPr/>
        </p:nvSpPr>
        <p:spPr>
          <a:xfrm>
            <a:off x="819991" y="2114490"/>
            <a:ext cx="7543800" cy="707886"/>
          </a:xfrm>
          <a:prstGeom prst="rect">
            <a:avLst/>
          </a:prstGeom>
          <a:noFill/>
        </p:spPr>
        <p:txBody>
          <a:bodyPr wrap="square" rtlCol="0">
            <a:spAutoFit/>
          </a:bodyPr>
          <a:lstStyle/>
          <a:p>
            <a:pPr marL="0" lvl="1">
              <a:defRPr/>
            </a:pPr>
            <a:r>
              <a:rPr lang="en-US" sz="2000" b="1" dirty="0">
                <a:solidFill>
                  <a:prstClr val="black"/>
                </a:solidFill>
              </a:rPr>
              <a:t>Matt Howard, MS – </a:t>
            </a:r>
            <a:r>
              <a:rPr lang="en-US" sz="2000" dirty="0">
                <a:solidFill>
                  <a:prstClr val="black"/>
                </a:solidFill>
              </a:rPr>
              <a:t>Water Resources Senior Project Manager</a:t>
            </a:r>
          </a:p>
          <a:p>
            <a:pPr marL="0" lvl="1">
              <a:defRPr/>
            </a:pPr>
            <a:r>
              <a:rPr lang="en-US" sz="2000" b="1" dirty="0">
                <a:solidFill>
                  <a:prstClr val="black"/>
                </a:solidFill>
              </a:rPr>
              <a:t>Chris Jones,  MESM – </a:t>
            </a:r>
            <a:r>
              <a:rPr lang="en-US" sz="2000" dirty="0">
                <a:solidFill>
                  <a:prstClr val="black"/>
                </a:solidFill>
              </a:rPr>
              <a:t>Project Manager II, Biological Resources</a:t>
            </a:r>
          </a:p>
        </p:txBody>
      </p:sp>
      <p:sp>
        <p:nvSpPr>
          <p:cNvPr id="5" name="Title 1"/>
          <p:cNvSpPr txBox="1">
            <a:spLocks/>
          </p:cNvSpPr>
          <p:nvPr/>
        </p:nvSpPr>
        <p:spPr>
          <a:xfrm>
            <a:off x="857001" y="4188043"/>
            <a:ext cx="7950097" cy="2060357"/>
          </a:xfrm>
          <a:prstGeom prst="rect">
            <a:avLst/>
          </a:prstGeom>
        </p:spPr>
        <p:txBody>
          <a:bodyPr vert="horz" lIns="91440" tIns="45720" rIns="91440" bIns="45720" rtlCol="0" anchor="b">
            <a:normAutofit/>
          </a:bodyPr>
          <a:lstStyle>
            <a:lvl1pPr marL="0" algn="l" defTabSz="685800" rtl="0" eaLnBrk="1" latinLnBrk="0" hangingPunct="1">
              <a:lnSpc>
                <a:spcPct val="85000"/>
              </a:lnSpc>
              <a:spcBef>
                <a:spcPct val="0"/>
              </a:spcBef>
              <a:buNone/>
              <a:defRPr sz="3600" kern="1200" spc="-38" baseline="0">
                <a:solidFill>
                  <a:schemeClr val="tx1">
                    <a:lumMod val="75000"/>
                    <a:lumOff val="25000"/>
                  </a:schemeClr>
                </a:solidFill>
                <a:latin typeface="Century Gothic" panose="020B0502020202020204" pitchFamily="34" charset="0"/>
                <a:ea typeface="+mj-ea"/>
                <a:cs typeface="+mj-cs"/>
              </a:defRPr>
            </a:lvl1pPr>
          </a:lstStyle>
          <a:p>
            <a:pPr marL="0" marR="0" lvl="0" indent="0" algn="l" defTabSz="685800" rtl="0" eaLnBrk="1" fontAlgn="auto" latinLnBrk="0" hangingPunct="1">
              <a:lnSpc>
                <a:spcPct val="85000"/>
              </a:lnSpc>
              <a:spcBef>
                <a:spcPct val="0"/>
              </a:spcBef>
              <a:spcAft>
                <a:spcPts val="0"/>
              </a:spcAft>
              <a:buClrTx/>
              <a:buSzTx/>
              <a:buFontTx/>
              <a:buNone/>
              <a:tabLst/>
              <a:defRPr/>
            </a:pPr>
            <a:r>
              <a:rPr kumimoji="0" lang="en-US" sz="2000" b="1" i="0" u="none" strike="noStrike" kern="1200" cap="none" spc="-38" normalizeH="0" baseline="0" noProof="0" dirty="0">
                <a:ln>
                  <a:noFill/>
                </a:ln>
                <a:solidFill>
                  <a:prstClr val="black">
                    <a:lumMod val="75000"/>
                    <a:lumOff val="25000"/>
                  </a:prstClr>
                </a:solidFill>
                <a:effectLst/>
                <a:uLnTx/>
                <a:uFillTx/>
                <a:latin typeface="Century Gothic" panose="020B0502020202020204" pitchFamily="34" charset="0"/>
                <a:ea typeface="+mj-ea"/>
                <a:cs typeface="+mj-cs"/>
              </a:rPr>
              <a:t>Staff Recommendation</a:t>
            </a:r>
          </a:p>
          <a:p>
            <a:r>
              <a:rPr lang="en-US" sz="1600" dirty="0">
                <a:solidFill>
                  <a:srgbClr val="297FD5">
                    <a:lumMod val="75000"/>
                  </a:srgbClr>
                </a:solidFill>
              </a:rPr>
              <a:t>Staff recommends that the Board approve Resolution No. 1107 formally adopting the 2018 Update to the One Water One Watershed Integrated Regional Watershed Management Plan.</a:t>
            </a:r>
          </a:p>
        </p:txBody>
      </p:sp>
    </p:spTree>
    <p:extLst>
      <p:ext uri="{BB962C8B-B14F-4D97-AF65-F5344CB8AC3E}">
        <p14:creationId xmlns:p14="http://schemas.microsoft.com/office/powerpoint/2010/main" val="15936038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5.xml.rels><?xml version="1.0" encoding="UTF-8" standalone="yes"?>
<Relationships xmlns="http://schemas.openxmlformats.org/package/2006/relationships"><Relationship Id="rId1" Type="http://schemas.openxmlformats.org/officeDocument/2006/relationships/image" Target="../media/image10.jpeg"/></Relationships>
</file>

<file path=ppt/theme/theme1.xml><?xml version="1.0" encoding="utf-8"?>
<a:theme xmlns:a="http://schemas.openxmlformats.org/drawingml/2006/main" name="Retrospec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ustom 3">
      <a:majorFont>
        <a:latin typeface="Century Gothic"/>
        <a:ea typeface=""/>
        <a:cs typeface=""/>
      </a:majorFont>
      <a:minorFont>
        <a:latin typeface="Gill Sans MT"/>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1_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2_Retrospec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ustom 3">
      <a:majorFont>
        <a:latin typeface="Century Gothic"/>
        <a:ea typeface=""/>
        <a:cs typeface=""/>
      </a:majorFont>
      <a:minorFont>
        <a:latin typeface="Gill Sans MT"/>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4.xml><?xml version="1.0" encoding="utf-8"?>
<a:theme xmlns:a="http://schemas.openxmlformats.org/drawingml/2006/main" name="1_Sample presentation slides(10)">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5.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32556</TotalTime>
  <Words>2901</Words>
  <Application>Microsoft Office PowerPoint</Application>
  <PresentationFormat>On-screen Show (4:3)</PresentationFormat>
  <Paragraphs>408</Paragraphs>
  <Slides>50</Slides>
  <Notes>5</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50</vt:i4>
      </vt:variant>
    </vt:vector>
  </HeadingPairs>
  <TitlesOfParts>
    <vt:vector size="65" baseType="lpstr">
      <vt:lpstr>Arial</vt:lpstr>
      <vt:lpstr>Calibri</vt:lpstr>
      <vt:lpstr>Calibri Light</vt:lpstr>
      <vt:lpstr>Century Gothic</vt:lpstr>
      <vt:lpstr>Gill Sans MT</vt:lpstr>
      <vt:lpstr>Segoe</vt:lpstr>
      <vt:lpstr>Times New Roman</vt:lpstr>
      <vt:lpstr>Webdings</vt:lpstr>
      <vt:lpstr>Wingdings</vt:lpstr>
      <vt:lpstr>Wingdings 3</vt:lpstr>
      <vt:lpstr>Retrospect</vt:lpstr>
      <vt:lpstr>1_Retrospect</vt:lpstr>
      <vt:lpstr>2_Retrospect</vt:lpstr>
      <vt:lpstr>1_Sample presentation slides(10)</vt:lpstr>
      <vt:lpstr>Ion Boardroom</vt:lpstr>
      <vt:lpstr>PowerPoint Presentation</vt:lpstr>
      <vt:lpstr>NOTICE REGARDING (COVID-19)</vt:lpstr>
      <vt:lpstr>Call to Order</vt:lpstr>
      <vt:lpstr>Pledge of Allegiance</vt:lpstr>
      <vt:lpstr>Roll Call</vt:lpstr>
      <vt:lpstr>Public Comment</vt:lpstr>
      <vt:lpstr>Approval of Minutes (Pg. 4)</vt:lpstr>
      <vt:lpstr>Board Motion &amp; Roll Call Vote</vt:lpstr>
      <vt:lpstr>Discussion Item 3.1 (Pg. 10)</vt:lpstr>
      <vt:lpstr>Adopting the OWOW Plan Update 2018</vt:lpstr>
      <vt:lpstr>Board Motion &amp; Roll Call Vote</vt:lpstr>
      <vt:lpstr>Discussion Item 3.2 (Pg. 16)</vt:lpstr>
      <vt:lpstr>Background</vt:lpstr>
      <vt:lpstr>What the Contract Amendments do:</vt:lpstr>
      <vt:lpstr>Exchanges</vt:lpstr>
      <vt:lpstr>Transfers</vt:lpstr>
      <vt:lpstr>Other Provisions</vt:lpstr>
      <vt:lpstr>Effective Date</vt:lpstr>
      <vt:lpstr>Board Motion &amp; Roll Call Vote</vt:lpstr>
      <vt:lpstr>Discussion Item 3.3 (Pg. 66)</vt:lpstr>
      <vt:lpstr>PowerPoint Presentation</vt:lpstr>
      <vt:lpstr>PowerPoint Presentation</vt:lpstr>
      <vt:lpstr>PowerPoint Presentation</vt:lpstr>
      <vt:lpstr>PowerPoint Presentation</vt:lpstr>
      <vt:lpstr>PowerPoint Presentation</vt:lpstr>
      <vt:lpstr>PowerPoint Presentation</vt:lpstr>
      <vt:lpstr>Board Motion &amp; Roll Call Vote</vt:lpstr>
      <vt:lpstr>Discussion Item 3.4 (Pg. 111)</vt:lpstr>
      <vt:lpstr>Stewardship</vt:lpstr>
      <vt:lpstr>Background</vt:lpstr>
      <vt:lpstr>Benefits from 2000 COA</vt:lpstr>
      <vt:lpstr>2020 COA Surplus Water Pricing</vt:lpstr>
      <vt:lpstr>Board Motion &amp; Roll Call Vote</vt:lpstr>
      <vt:lpstr>Discussion Item 3.5 (Pg. 122)</vt:lpstr>
      <vt:lpstr>Public Comment</vt:lpstr>
      <vt:lpstr>Board Motion &amp; Roll Call Vote</vt:lpstr>
      <vt:lpstr>Discussion Item 3.6 (Pg. 172)</vt:lpstr>
      <vt:lpstr>PowerPoint Presentation</vt:lpstr>
      <vt:lpstr>Board Motion &amp; Roll Call Vote</vt:lpstr>
      <vt:lpstr>Reports Item 4.1 (Pg. 209) </vt:lpstr>
      <vt:lpstr>Reports Item 4.2 (Pg. 212) </vt:lpstr>
      <vt:lpstr>Reports Item 4.3 </vt:lpstr>
      <vt:lpstr>PowerPoint Presentation</vt:lpstr>
      <vt:lpstr>Reports Item 4.4</vt:lpstr>
      <vt:lpstr>Reports Item 4.5 (Pg. 215)</vt:lpstr>
      <vt:lpstr>Reports Item 4.6 (Pg. 218)</vt:lpstr>
      <vt:lpstr>Reports Item 4.7 (Pg. 222)</vt:lpstr>
      <vt:lpstr>Announcements Item 5.1 (Pg. 226)</vt:lpstr>
      <vt:lpstr>CLOSED SESSION 6.1</vt:lpstr>
      <vt:lpstr>Adjournment</vt:lpstr>
    </vt:vector>
  </TitlesOfParts>
  <Company>Cucamonga Valley Water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Zoba</dc:creator>
  <cp:lastModifiedBy>Melissa Zoba</cp:lastModifiedBy>
  <cp:revision>364</cp:revision>
  <cp:lastPrinted>2017-01-31T23:55:17Z</cp:lastPrinted>
  <dcterms:created xsi:type="dcterms:W3CDTF">2016-08-15T21:15:10Z</dcterms:created>
  <dcterms:modified xsi:type="dcterms:W3CDTF">2020-10-06T22:40:04Z</dcterms:modified>
</cp:coreProperties>
</file>